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7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p Gergely" userId="7bd27213-c5c7-42b6-8a13-2ecb0db40824" providerId="ADAL" clId="{4B76041E-6629-4C53-AE8C-6CCA6F9A46E3}"/>
    <pc:docChg chg="undo custSel modSld">
      <pc:chgData name="Pap Gergely" userId="7bd27213-c5c7-42b6-8a13-2ecb0db40824" providerId="ADAL" clId="{4B76041E-6629-4C53-AE8C-6CCA6F9A46E3}" dt="2023-03-01T14:35:28.052" v="23" actId="26606"/>
      <pc:docMkLst>
        <pc:docMk/>
      </pc:docMkLst>
      <pc:sldChg chg="modSp mod">
        <pc:chgData name="Pap Gergely" userId="7bd27213-c5c7-42b6-8a13-2ecb0db40824" providerId="ADAL" clId="{4B76041E-6629-4C53-AE8C-6CCA6F9A46E3}" dt="2023-03-01T14:33:38.694" v="3" actId="1076"/>
        <pc:sldMkLst>
          <pc:docMk/>
          <pc:sldMk cId="81519943" sldId="258"/>
        </pc:sldMkLst>
        <pc:spChg chg="mod">
          <ac:chgData name="Pap Gergely" userId="7bd27213-c5c7-42b6-8a13-2ecb0db40824" providerId="ADAL" clId="{4B76041E-6629-4C53-AE8C-6CCA6F9A46E3}" dt="2023-03-01T14:33:15.991" v="0" actId="1076"/>
          <ac:spMkLst>
            <pc:docMk/>
            <pc:sldMk cId="81519943" sldId="258"/>
            <ac:spMk id="15" creationId="{CE7A9704-0FD1-DF9B-7037-529E5DB2521E}"/>
          </ac:spMkLst>
        </pc:spChg>
        <pc:spChg chg="mod">
          <ac:chgData name="Pap Gergely" userId="7bd27213-c5c7-42b6-8a13-2ecb0db40824" providerId="ADAL" clId="{4B76041E-6629-4C53-AE8C-6CCA6F9A46E3}" dt="2023-03-01T14:33:38.694" v="3" actId="1076"/>
          <ac:spMkLst>
            <pc:docMk/>
            <pc:sldMk cId="81519943" sldId="258"/>
            <ac:spMk id="19" creationId="{FFCA0E66-F787-94DF-3C35-4FEEF72C7DDE}"/>
          </ac:spMkLst>
        </pc:spChg>
        <pc:spChg chg="mod">
          <ac:chgData name="Pap Gergely" userId="7bd27213-c5c7-42b6-8a13-2ecb0db40824" providerId="ADAL" clId="{4B76041E-6629-4C53-AE8C-6CCA6F9A46E3}" dt="2023-03-01T14:33:38.694" v="3" actId="1076"/>
          <ac:spMkLst>
            <pc:docMk/>
            <pc:sldMk cId="81519943" sldId="258"/>
            <ac:spMk id="25" creationId="{8B102332-3A06-A9C2-CBF0-18E5C0AF626F}"/>
          </ac:spMkLst>
        </pc:spChg>
      </pc:sldChg>
      <pc:sldChg chg="addSp delSp modSp mod">
        <pc:chgData name="Pap Gergely" userId="7bd27213-c5c7-42b6-8a13-2ecb0db40824" providerId="ADAL" clId="{4B76041E-6629-4C53-AE8C-6CCA6F9A46E3}" dt="2023-03-01T14:35:28.052" v="23" actId="26606"/>
        <pc:sldMkLst>
          <pc:docMk/>
          <pc:sldMk cId="782594971" sldId="261"/>
        </pc:sldMkLst>
        <pc:spChg chg="mod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2" creationId="{35D2F9B8-312B-86EB-60D1-1D3862B1CEC6}"/>
          </ac:spMkLst>
        </pc:spChg>
        <pc:spChg chg="mod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6" creationId="{E62AADF4-1D2E-0CE1-CD4A-B32D43086B21}"/>
          </ac:spMkLst>
        </pc:spChg>
        <pc:spChg chg="add del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9" creationId="{7301F447-EEF7-48F5-AF73-7566EE7F64AD}"/>
          </ac:spMkLst>
        </pc:spChg>
        <pc:spChg chg="add del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11" creationId="{F7117410-A2A4-4085-9ADC-46744551DBDE}"/>
          </ac:spMkLst>
        </pc:spChg>
        <pc:spChg chg="add del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13" creationId="{99F74EB5-E547-4FB4-95F5-BCC788F3C4A0}"/>
          </ac:spMkLst>
        </pc:spChg>
        <pc:spChg chg="add del">
          <ac:chgData name="Pap Gergely" userId="7bd27213-c5c7-42b6-8a13-2ecb0db40824" providerId="ADAL" clId="{4B76041E-6629-4C53-AE8C-6CCA6F9A46E3}" dt="2023-03-01T14:35:28.052" v="23" actId="26606"/>
          <ac:spMkLst>
            <pc:docMk/>
            <pc:sldMk cId="782594971" sldId="261"/>
            <ac:spMk id="18" creationId="{1A95671B-3CC6-4792-9114-B74FAEA224E6}"/>
          </ac:spMkLst>
        </pc:spChg>
        <pc:graphicFrameChg chg="mod ord modGraphic">
          <ac:chgData name="Pap Gergely" userId="7bd27213-c5c7-42b6-8a13-2ecb0db40824" providerId="ADAL" clId="{4B76041E-6629-4C53-AE8C-6CCA6F9A46E3}" dt="2023-03-01T14:35:28.052" v="23" actId="26606"/>
          <ac:graphicFrameMkLst>
            <pc:docMk/>
            <pc:sldMk cId="782594971" sldId="261"/>
            <ac:graphicFrameMk id="4" creationId="{C0B4FA5E-B693-5E18-7F75-E4FFBC727CEF}"/>
          </ac:graphicFrameMkLst>
        </pc:graphicFrameChg>
      </pc:sldChg>
    </pc:docChg>
  </pc:docChgLst>
  <pc:docChgLst>
    <pc:chgData name="Pap Gergely" userId="7bd27213-c5c7-42b6-8a13-2ecb0db40824" providerId="ADAL" clId="{55598083-B321-46D0-8034-FB15A672EC60}"/>
    <pc:docChg chg="undo redo custSel addSld delSld modSld sldOrd">
      <pc:chgData name="Pap Gergely" userId="7bd27213-c5c7-42b6-8a13-2ecb0db40824" providerId="ADAL" clId="{55598083-B321-46D0-8034-FB15A672EC60}" dt="2023-03-17T19:29:36.036" v="1493" actId="20577"/>
      <pc:docMkLst>
        <pc:docMk/>
      </pc:docMkLst>
      <pc:sldChg chg="del">
        <pc:chgData name="Pap Gergely" userId="7bd27213-c5c7-42b6-8a13-2ecb0db40824" providerId="ADAL" clId="{55598083-B321-46D0-8034-FB15A672EC60}" dt="2023-02-10T11:14:44.060" v="1" actId="47"/>
        <pc:sldMkLst>
          <pc:docMk/>
          <pc:sldMk cId="1792259921" sldId="256"/>
        </pc:sldMkLst>
      </pc:sldChg>
      <pc:sldChg chg="del">
        <pc:chgData name="Pap Gergely" userId="7bd27213-c5c7-42b6-8a13-2ecb0db40824" providerId="ADAL" clId="{55598083-B321-46D0-8034-FB15A672EC60}" dt="2023-02-10T11:14:43.021" v="0" actId="47"/>
        <pc:sldMkLst>
          <pc:docMk/>
          <pc:sldMk cId="430216318" sldId="257"/>
        </pc:sldMkLst>
      </pc:sldChg>
      <pc:sldChg chg="addSp modSp mod">
        <pc:chgData name="Pap Gergely" userId="7bd27213-c5c7-42b6-8a13-2ecb0db40824" providerId="ADAL" clId="{55598083-B321-46D0-8034-FB15A672EC60}" dt="2023-02-10T18:13:26.963" v="438" actId="14100"/>
        <pc:sldMkLst>
          <pc:docMk/>
          <pc:sldMk cId="81519943" sldId="258"/>
        </pc:sldMkLst>
        <pc:spChg chg="add mod">
          <ac:chgData name="Pap Gergely" userId="7bd27213-c5c7-42b6-8a13-2ecb0db40824" providerId="ADAL" clId="{55598083-B321-46D0-8034-FB15A672EC60}" dt="2023-02-10T18:13:26.963" v="438" actId="14100"/>
          <ac:spMkLst>
            <pc:docMk/>
            <pc:sldMk cId="81519943" sldId="258"/>
            <ac:spMk id="3" creationId="{11F9E01D-4976-AFF5-038B-8A1BE7ECD6C5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6" creationId="{1C1A7711-DFD7-5EF7-8DE9-DE55A6AD2802}"/>
          </ac:spMkLst>
        </pc:spChg>
        <pc:spChg chg="add mod">
          <ac:chgData name="Pap Gergely" userId="7bd27213-c5c7-42b6-8a13-2ecb0db40824" providerId="ADAL" clId="{55598083-B321-46D0-8034-FB15A672EC60}" dt="2023-02-10T18:00:05.502" v="330" actId="113"/>
          <ac:spMkLst>
            <pc:docMk/>
            <pc:sldMk cId="81519943" sldId="258"/>
            <ac:spMk id="7" creationId="{47AFBDC8-8FB0-C5C2-FB46-1B0FB65A5720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9" creationId="{5BEE1C4B-29E7-4494-622D-40654D9B7CBF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4" creationId="{8DCB31CE-94A9-15D3-9424-D9818D9D0B4A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5" creationId="{CE7A9704-0FD1-DF9B-7037-529E5DB2521E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6" creationId="{37949462-E8AB-3CB0-3C27-795936466BF8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7" creationId="{EA28D4F6-8DB7-A61B-A620-B172ABC7F257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8" creationId="{6E1D67AE-2228-598A-27DC-ACF4FBD95ECC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19" creationId="{FFCA0E66-F787-94DF-3C35-4FEEF72C7DDE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22" creationId="{9E9B0383-C67D-4041-2019-A625881423D2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23" creationId="{13D8E09E-EB49-4994-DA7D-F2BC63D515B7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24" creationId="{14D46722-5A47-11B8-91E5-AC48501C56A6}"/>
          </ac:spMkLst>
        </pc:spChg>
        <pc:spChg chg="mod">
          <ac:chgData name="Pap Gergely" userId="7bd27213-c5c7-42b6-8a13-2ecb0db40824" providerId="ADAL" clId="{55598083-B321-46D0-8034-FB15A672EC60}" dt="2023-02-10T17:59:20.739" v="306" actId="1035"/>
          <ac:spMkLst>
            <pc:docMk/>
            <pc:sldMk cId="81519943" sldId="258"/>
            <ac:spMk id="25" creationId="{8B102332-3A06-A9C2-CBF0-18E5C0AF626F}"/>
          </ac:spMkLst>
        </pc:spChg>
        <pc:cxnChg chg="add mod">
          <ac:chgData name="Pap Gergely" userId="7bd27213-c5c7-42b6-8a13-2ecb0db40824" providerId="ADAL" clId="{55598083-B321-46D0-8034-FB15A672EC60}" dt="2023-02-10T17:59:34.388" v="308" actId="1582"/>
          <ac:cxnSpMkLst>
            <pc:docMk/>
            <pc:sldMk cId="81519943" sldId="258"/>
            <ac:cxnSpMk id="5" creationId="{08434299-FF64-BEC8-AC17-8E16E4F18874}"/>
          </ac:cxnSpMkLst>
        </pc:cxnChg>
      </pc:sldChg>
      <pc:sldChg chg="addSp delSp modSp new mod ord setBg">
        <pc:chgData name="Pap Gergely" userId="7bd27213-c5c7-42b6-8a13-2ecb0db40824" providerId="ADAL" clId="{55598083-B321-46D0-8034-FB15A672EC60}" dt="2023-02-10T17:56:45.080" v="154" actId="14100"/>
        <pc:sldMkLst>
          <pc:docMk/>
          <pc:sldMk cId="2404021765" sldId="259"/>
        </pc:sldMkLst>
        <pc:spChg chg="mod">
          <ac:chgData name="Pap Gergely" userId="7bd27213-c5c7-42b6-8a13-2ecb0db40824" providerId="ADAL" clId="{55598083-B321-46D0-8034-FB15A672EC60}" dt="2023-02-10T17:50:52.965" v="126" actId="26606"/>
          <ac:spMkLst>
            <pc:docMk/>
            <pc:sldMk cId="2404021765" sldId="259"/>
            <ac:spMk id="2" creationId="{E300BF56-BC9F-BD20-6E1E-7EBF276178D0}"/>
          </ac:spMkLst>
        </pc:spChg>
        <pc:spChg chg="mod ord">
          <ac:chgData name="Pap Gergely" userId="7bd27213-c5c7-42b6-8a13-2ecb0db40824" providerId="ADAL" clId="{55598083-B321-46D0-8034-FB15A672EC60}" dt="2023-02-10T17:51:10.425" v="129" actId="1076"/>
          <ac:spMkLst>
            <pc:docMk/>
            <pc:sldMk cId="2404021765" sldId="259"/>
            <ac:spMk id="3" creationId="{A35FC050-38F8-BA78-B60A-FD34779973FE}"/>
          </ac:spMkLst>
        </pc:spChg>
        <pc:spChg chg="add mod">
          <ac:chgData name="Pap Gergely" userId="7bd27213-c5c7-42b6-8a13-2ecb0db40824" providerId="ADAL" clId="{55598083-B321-46D0-8034-FB15A672EC60}" dt="2023-02-10T17:50:52.965" v="126" actId="26606"/>
          <ac:spMkLst>
            <pc:docMk/>
            <pc:sldMk cId="2404021765" sldId="259"/>
            <ac:spMk id="4" creationId="{EB89BE65-B5B5-7F28-C7A9-9A239F5BDFC0}"/>
          </ac:spMkLst>
        </pc:spChg>
        <pc:spChg chg="add mod">
          <ac:chgData name="Pap Gergely" userId="7bd27213-c5c7-42b6-8a13-2ecb0db40824" providerId="ADAL" clId="{55598083-B321-46D0-8034-FB15A672EC60}" dt="2023-02-10T17:53:43.398" v="150" actId="14100"/>
          <ac:spMkLst>
            <pc:docMk/>
            <pc:sldMk cId="2404021765" sldId="259"/>
            <ac:spMk id="7" creationId="{C4B77467-99FE-9794-9B63-3B5AE8534AC1}"/>
          </ac:spMkLst>
        </pc:spChg>
        <pc:spChg chg="add">
          <ac:chgData name="Pap Gergely" userId="7bd27213-c5c7-42b6-8a13-2ecb0db40824" providerId="ADAL" clId="{55598083-B321-46D0-8034-FB15A672EC60}" dt="2023-02-10T17:50:52.965" v="126" actId="26606"/>
          <ac:spMkLst>
            <pc:docMk/>
            <pc:sldMk cId="2404021765" sldId="259"/>
            <ac:spMk id="2055" creationId="{33CD251C-A887-4D2F-925B-FC097198538B}"/>
          </ac:spMkLst>
        </pc:spChg>
        <pc:spChg chg="add">
          <ac:chgData name="Pap Gergely" userId="7bd27213-c5c7-42b6-8a13-2ecb0db40824" providerId="ADAL" clId="{55598083-B321-46D0-8034-FB15A672EC60}" dt="2023-02-10T17:50:52.965" v="126" actId="26606"/>
          <ac:spMkLst>
            <pc:docMk/>
            <pc:sldMk cId="2404021765" sldId="259"/>
            <ac:spMk id="2057" creationId="{3B2069EE-A08E-44F0-B3F9-3CF8CC2DCAD5}"/>
          </ac:spMkLst>
        </pc:spChg>
        <pc:grpChg chg="add">
          <ac:chgData name="Pap Gergely" userId="7bd27213-c5c7-42b6-8a13-2ecb0db40824" providerId="ADAL" clId="{55598083-B321-46D0-8034-FB15A672EC60}" dt="2023-02-10T17:50:52.965" v="126" actId="26606"/>
          <ac:grpSpMkLst>
            <pc:docMk/>
            <pc:sldMk cId="2404021765" sldId="259"/>
            <ac:grpSpMk id="2059" creationId="{C9888C69-11CC-40BA-BABF-F9B7E11C9156}"/>
          </ac:grpSpMkLst>
        </pc:grpChg>
        <pc:picChg chg="add del mod">
          <ac:chgData name="Pap Gergely" userId="7bd27213-c5c7-42b6-8a13-2ecb0db40824" providerId="ADAL" clId="{55598083-B321-46D0-8034-FB15A672EC60}" dt="2023-02-10T17:53:08.833" v="138" actId="478"/>
          <ac:picMkLst>
            <pc:docMk/>
            <pc:sldMk cId="2404021765" sldId="259"/>
            <ac:picMk id="6" creationId="{321B140E-95D3-AC59-86D5-E961C71380DF}"/>
          </ac:picMkLst>
        </pc:picChg>
        <pc:picChg chg="add mod">
          <ac:chgData name="Pap Gergely" userId="7bd27213-c5c7-42b6-8a13-2ecb0db40824" providerId="ADAL" clId="{55598083-B321-46D0-8034-FB15A672EC60}" dt="2023-02-10T17:56:45.080" v="154" actId="14100"/>
          <ac:picMkLst>
            <pc:docMk/>
            <pc:sldMk cId="2404021765" sldId="259"/>
            <ac:picMk id="9" creationId="{E04104F4-3541-D379-A3E5-581A97F35EA3}"/>
          </ac:picMkLst>
        </pc:picChg>
        <pc:picChg chg="add mod">
          <ac:chgData name="Pap Gergely" userId="7bd27213-c5c7-42b6-8a13-2ecb0db40824" providerId="ADAL" clId="{55598083-B321-46D0-8034-FB15A672EC60}" dt="2023-02-10T17:51:36.864" v="135" actId="962"/>
          <ac:picMkLst>
            <pc:docMk/>
            <pc:sldMk cId="2404021765" sldId="259"/>
            <ac:picMk id="2050" creationId="{38365DC2-4EB9-74CE-91F7-3230D98D3131}"/>
          </ac:picMkLst>
        </pc:picChg>
      </pc:sldChg>
      <pc:sldChg chg="addSp delSp modSp new mod chgLayout">
        <pc:chgData name="Pap Gergely" userId="7bd27213-c5c7-42b6-8a13-2ecb0db40824" providerId="ADAL" clId="{55598083-B321-46D0-8034-FB15A672EC60}" dt="2023-02-10T17:50:05.061" v="124" actId="6549"/>
        <pc:sldMkLst>
          <pc:docMk/>
          <pc:sldMk cId="2198386252" sldId="260"/>
        </pc:sldMkLst>
        <pc:spChg chg="del">
          <ac:chgData name="Pap Gergely" userId="7bd27213-c5c7-42b6-8a13-2ecb0db40824" providerId="ADAL" clId="{55598083-B321-46D0-8034-FB15A672EC60}" dt="2023-02-10T17:47:20.416" v="106" actId="700"/>
          <ac:spMkLst>
            <pc:docMk/>
            <pc:sldMk cId="2198386252" sldId="260"/>
            <ac:spMk id="2" creationId="{115D87A8-51F2-FBB8-4277-6AE83E7A2EEF}"/>
          </ac:spMkLst>
        </pc:spChg>
        <pc:spChg chg="del">
          <ac:chgData name="Pap Gergely" userId="7bd27213-c5c7-42b6-8a13-2ecb0db40824" providerId="ADAL" clId="{55598083-B321-46D0-8034-FB15A672EC60}" dt="2023-02-10T17:47:20.416" v="106" actId="700"/>
          <ac:spMkLst>
            <pc:docMk/>
            <pc:sldMk cId="2198386252" sldId="260"/>
            <ac:spMk id="3" creationId="{5A015F7C-981A-591C-91ED-8B9A053EC294}"/>
          </ac:spMkLst>
        </pc:spChg>
        <pc:spChg chg="add mod ord">
          <ac:chgData name="Pap Gergely" userId="7bd27213-c5c7-42b6-8a13-2ecb0db40824" providerId="ADAL" clId="{55598083-B321-46D0-8034-FB15A672EC60}" dt="2023-02-10T17:50:05.061" v="124" actId="6549"/>
          <ac:spMkLst>
            <pc:docMk/>
            <pc:sldMk cId="2198386252" sldId="260"/>
            <ac:spMk id="4" creationId="{008C51F9-E2E8-81CB-C3A6-37B00A0A113B}"/>
          </ac:spMkLst>
        </pc:spChg>
        <pc:spChg chg="add del mod ord">
          <ac:chgData name="Pap Gergely" userId="7bd27213-c5c7-42b6-8a13-2ecb0db40824" providerId="ADAL" clId="{55598083-B321-46D0-8034-FB15A672EC60}" dt="2023-02-10T17:49:17.749" v="110" actId="478"/>
          <ac:spMkLst>
            <pc:docMk/>
            <pc:sldMk cId="2198386252" sldId="260"/>
            <ac:spMk id="5" creationId="{DC8213D6-19A1-2104-354E-1DD4AA15CBB9}"/>
          </ac:spMkLst>
        </pc:spChg>
        <pc:picChg chg="add mod">
          <ac:chgData name="Pap Gergely" userId="7bd27213-c5c7-42b6-8a13-2ecb0db40824" providerId="ADAL" clId="{55598083-B321-46D0-8034-FB15A672EC60}" dt="2023-02-10T17:49:50.212" v="118" actId="962"/>
          <ac:picMkLst>
            <pc:docMk/>
            <pc:sldMk cId="2198386252" sldId="260"/>
            <ac:picMk id="1026" creationId="{346D0978-47CF-B2F7-F288-B97830A1AF82}"/>
          </ac:picMkLst>
        </pc:picChg>
      </pc:sldChg>
      <pc:sldChg chg="addSp delSp modSp new mod setBg">
        <pc:chgData name="Pap Gergely" userId="7bd27213-c5c7-42b6-8a13-2ecb0db40824" providerId="ADAL" clId="{55598083-B321-46D0-8034-FB15A672EC60}" dt="2023-02-11T07:59:05.972" v="500"/>
        <pc:sldMkLst>
          <pc:docMk/>
          <pc:sldMk cId="782594971" sldId="261"/>
        </pc:sldMkLst>
        <pc:spChg chg="mod">
          <ac:chgData name="Pap Gergely" userId="7bd27213-c5c7-42b6-8a13-2ecb0db40824" providerId="ADAL" clId="{55598083-B321-46D0-8034-FB15A672EC60}" dt="2023-02-10T17:57:54.420" v="187" actId="26606"/>
          <ac:spMkLst>
            <pc:docMk/>
            <pc:sldMk cId="782594971" sldId="261"/>
            <ac:spMk id="2" creationId="{35D2F9B8-312B-86EB-60D1-1D3862B1CEC6}"/>
          </ac:spMkLst>
        </pc:spChg>
        <pc:spChg chg="add del">
          <ac:chgData name="Pap Gergely" userId="7bd27213-c5c7-42b6-8a13-2ecb0db40824" providerId="ADAL" clId="{55598083-B321-46D0-8034-FB15A672EC60}" dt="2023-02-10T17:57:40.169" v="185"/>
          <ac:spMkLst>
            <pc:docMk/>
            <pc:sldMk cId="782594971" sldId="261"/>
            <ac:spMk id="3" creationId="{0B3D60B8-DBBD-8162-34CE-5A9763868F77}"/>
          </ac:spMkLst>
        </pc:spChg>
        <pc:spChg chg="add mod">
          <ac:chgData name="Pap Gergely" userId="7bd27213-c5c7-42b6-8a13-2ecb0db40824" providerId="ADAL" clId="{55598083-B321-46D0-8034-FB15A672EC60}" dt="2023-02-11T07:59:05.972" v="500"/>
          <ac:spMkLst>
            <pc:docMk/>
            <pc:sldMk cId="782594971" sldId="261"/>
            <ac:spMk id="6" creationId="{E62AADF4-1D2E-0CE1-CD4A-B32D43086B21}"/>
          </ac:spMkLst>
        </pc:spChg>
        <pc:spChg chg="add">
          <ac:chgData name="Pap Gergely" userId="7bd27213-c5c7-42b6-8a13-2ecb0db40824" providerId="ADAL" clId="{55598083-B321-46D0-8034-FB15A672EC60}" dt="2023-02-10T17:57:54.420" v="187" actId="26606"/>
          <ac:spMkLst>
            <pc:docMk/>
            <pc:sldMk cId="782594971" sldId="261"/>
            <ac:spMk id="9" creationId="{7301F447-EEF7-48F5-AF73-7566EE7F64AD}"/>
          </ac:spMkLst>
        </pc:spChg>
        <pc:spChg chg="add">
          <ac:chgData name="Pap Gergely" userId="7bd27213-c5c7-42b6-8a13-2ecb0db40824" providerId="ADAL" clId="{55598083-B321-46D0-8034-FB15A672EC60}" dt="2023-02-10T17:57:54.420" v="187" actId="26606"/>
          <ac:spMkLst>
            <pc:docMk/>
            <pc:sldMk cId="782594971" sldId="261"/>
            <ac:spMk id="11" creationId="{F7117410-A2A4-4085-9ADC-46744551DBDE}"/>
          </ac:spMkLst>
        </pc:spChg>
        <pc:spChg chg="add">
          <ac:chgData name="Pap Gergely" userId="7bd27213-c5c7-42b6-8a13-2ecb0db40824" providerId="ADAL" clId="{55598083-B321-46D0-8034-FB15A672EC60}" dt="2023-02-10T17:57:54.420" v="187" actId="26606"/>
          <ac:spMkLst>
            <pc:docMk/>
            <pc:sldMk cId="782594971" sldId="261"/>
            <ac:spMk id="13" creationId="{99F74EB5-E547-4FB4-95F5-BCC788F3C4A0}"/>
          </ac:spMkLst>
        </pc:spChg>
        <pc:graphicFrameChg chg="add del mod modGraphic">
          <ac:chgData name="Pap Gergely" userId="7bd27213-c5c7-42b6-8a13-2ecb0db40824" providerId="ADAL" clId="{55598083-B321-46D0-8034-FB15A672EC60}" dt="2023-02-10T17:57:54.420" v="187" actId="26606"/>
          <ac:graphicFrameMkLst>
            <pc:docMk/>
            <pc:sldMk cId="782594971" sldId="261"/>
            <ac:graphicFrameMk id="4" creationId="{C0B4FA5E-B693-5E18-7F75-E4FFBC727CEF}"/>
          </ac:graphicFrameMkLst>
        </pc:graphicFrameChg>
      </pc:sldChg>
      <pc:sldChg chg="addSp delSp modSp new mod modShow">
        <pc:chgData name="Pap Gergely" userId="7bd27213-c5c7-42b6-8a13-2ecb0db40824" providerId="ADAL" clId="{55598083-B321-46D0-8034-FB15A672EC60}" dt="2023-02-11T05:55:15.239" v="469" actId="729"/>
        <pc:sldMkLst>
          <pc:docMk/>
          <pc:sldMk cId="1905631380" sldId="262"/>
        </pc:sldMkLst>
        <pc:spChg chg="add del">
          <ac:chgData name="Pap Gergely" userId="7bd27213-c5c7-42b6-8a13-2ecb0db40824" providerId="ADAL" clId="{55598083-B321-46D0-8034-FB15A672EC60}" dt="2023-02-11T05:53:38.990" v="454"/>
          <ac:spMkLst>
            <pc:docMk/>
            <pc:sldMk cId="1905631380" sldId="262"/>
            <ac:spMk id="3" creationId="{FBC0DFBA-2100-B000-BF36-BC9919DD0AB6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5" creationId="{036692FC-D175-295C-0E68-19269A41BBB5}"/>
          </ac:spMkLst>
        </pc:spChg>
        <pc:spChg chg="add del mod">
          <ac:chgData name="Pap Gergely" userId="7bd27213-c5c7-42b6-8a13-2ecb0db40824" providerId="ADAL" clId="{55598083-B321-46D0-8034-FB15A672EC60}" dt="2023-02-11T05:54:30.017" v="458" actId="1076"/>
          <ac:spMkLst>
            <pc:docMk/>
            <pc:sldMk cId="1905631380" sldId="262"/>
            <ac:spMk id="6" creationId="{7DA567FF-03BA-BDBD-88A3-EE3922262054}"/>
          </ac:spMkLst>
        </pc:spChg>
        <pc:spChg chg="add del mod">
          <ac:chgData name="Pap Gergely" userId="7bd27213-c5c7-42b6-8a13-2ecb0db40824" providerId="ADAL" clId="{55598083-B321-46D0-8034-FB15A672EC60}" dt="2023-02-11T05:54:30.017" v="458" actId="1076"/>
          <ac:spMkLst>
            <pc:docMk/>
            <pc:sldMk cId="1905631380" sldId="262"/>
            <ac:spMk id="7" creationId="{55777493-D169-488E-9ED9-AC4CD8777836}"/>
          </ac:spMkLst>
        </pc:spChg>
        <pc:spChg chg="add del mod">
          <ac:chgData name="Pap Gergely" userId="7bd27213-c5c7-42b6-8a13-2ecb0db40824" providerId="ADAL" clId="{55598083-B321-46D0-8034-FB15A672EC60}" dt="2023-02-11T05:54:30.017" v="458" actId="1076"/>
          <ac:spMkLst>
            <pc:docMk/>
            <pc:sldMk cId="1905631380" sldId="262"/>
            <ac:spMk id="8" creationId="{FD8C178B-05E2-4F19-A5BE-E430FC343152}"/>
          </ac:spMkLst>
        </pc:spChg>
        <pc:spChg chg="add del mod">
          <ac:chgData name="Pap Gergely" userId="7bd27213-c5c7-42b6-8a13-2ecb0db40824" providerId="ADAL" clId="{55598083-B321-46D0-8034-FB15A672EC60}" dt="2023-02-11T05:54:30.017" v="458" actId="1076"/>
          <ac:spMkLst>
            <pc:docMk/>
            <pc:sldMk cId="1905631380" sldId="262"/>
            <ac:spMk id="9" creationId="{5FFFBE45-2F8A-4900-814B-5AA166E20F24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10" creationId="{ADDCD3AD-42FF-4DD2-86E0-5B8C16E9DCD7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11" creationId="{1DFDD1A5-FA20-46CB-8EB1-EAF877999228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12" creationId="{3C4F36F1-2071-4DFA-8924-C41A3278FA60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13" creationId="{B15F8E99-7A12-451E-8358-678AAE819CD7}"/>
          </ac:spMkLst>
        </pc:spChg>
        <pc:spChg chg="add del mod">
          <ac:chgData name="Pap Gergely" userId="7bd27213-c5c7-42b6-8a13-2ecb0db40824" providerId="ADAL" clId="{55598083-B321-46D0-8034-FB15A672EC60}" dt="2023-02-11T05:53:53.194" v="456" actId="1076"/>
          <ac:spMkLst>
            <pc:docMk/>
            <pc:sldMk cId="1905631380" sldId="262"/>
            <ac:spMk id="14" creationId="{860F31E4-D42A-48FB-BCBC-20FEB8EA8D48}"/>
          </ac:spMkLst>
        </pc:spChg>
        <pc:graphicFrameChg chg="add del mod">
          <ac:chgData name="Pap Gergely" userId="7bd27213-c5c7-42b6-8a13-2ecb0db40824" providerId="ADAL" clId="{55598083-B321-46D0-8034-FB15A672EC60}" dt="2023-02-11T05:54:14.917" v="457" actId="1076"/>
          <ac:graphicFrameMkLst>
            <pc:docMk/>
            <pc:sldMk cId="1905631380" sldId="262"/>
            <ac:graphicFrameMk id="4" creationId="{5F27110E-E9FE-D02B-D548-3F8102B298BB}"/>
          </ac:graphicFrameMkLst>
        </pc:graphicFrameChg>
      </pc:sldChg>
      <pc:sldChg chg="addSp delSp modSp new mod">
        <pc:chgData name="Pap Gergely" userId="7bd27213-c5c7-42b6-8a13-2ecb0db40824" providerId="ADAL" clId="{55598083-B321-46D0-8034-FB15A672EC60}" dt="2023-02-11T05:58:02.271" v="499" actId="20577"/>
        <pc:sldMkLst>
          <pc:docMk/>
          <pc:sldMk cId="1378309300" sldId="263"/>
        </pc:sldMkLst>
        <pc:spChg chg="del">
          <ac:chgData name="Pap Gergely" userId="7bd27213-c5c7-42b6-8a13-2ecb0db40824" providerId="ADAL" clId="{55598083-B321-46D0-8034-FB15A672EC60}" dt="2023-02-11T05:54:42.702" v="465" actId="478"/>
          <ac:spMkLst>
            <pc:docMk/>
            <pc:sldMk cId="1378309300" sldId="263"/>
            <ac:spMk id="2" creationId="{F56B434B-2F14-581B-4767-05A0661292CC}"/>
          </ac:spMkLst>
        </pc:spChg>
        <pc:spChg chg="add del">
          <ac:chgData name="Pap Gergely" userId="7bd27213-c5c7-42b6-8a13-2ecb0db40824" providerId="ADAL" clId="{55598083-B321-46D0-8034-FB15A672EC60}" dt="2023-02-11T05:54:43.832" v="466" actId="478"/>
          <ac:spMkLst>
            <pc:docMk/>
            <pc:sldMk cId="1378309300" sldId="263"/>
            <ac:spMk id="3" creationId="{40E8F874-A2B9-E660-D64D-69E109FD1963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5" creationId="{036692FC-D175-295C-0E68-19269A41BBB5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6" creationId="{7DA567FF-03BA-BDBD-88A3-EE3922262054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7" creationId="{55777493-D169-488E-9ED9-AC4CD8777836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8" creationId="{FD8C178B-05E2-4F19-A5BE-E430FC343152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9" creationId="{5FFFBE45-2F8A-4900-814B-5AA166E20F24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10" creationId="{ADDCD3AD-42FF-4DD2-86E0-5B8C16E9DCD7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11" creationId="{1DFDD1A5-FA20-46CB-8EB1-EAF877999228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12" creationId="{3C4F36F1-2071-4DFA-8924-C41A3278FA60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13" creationId="{B15F8E99-7A12-451E-8358-678AAE819CD7}"/>
          </ac:spMkLst>
        </pc:spChg>
        <pc:spChg chg="add del mod">
          <ac:chgData name="Pap Gergely" userId="7bd27213-c5c7-42b6-8a13-2ecb0db40824" providerId="ADAL" clId="{55598083-B321-46D0-8034-FB15A672EC60}" dt="2023-02-11T05:54:39.461" v="463"/>
          <ac:spMkLst>
            <pc:docMk/>
            <pc:sldMk cId="1378309300" sldId="263"/>
            <ac:spMk id="14" creationId="{860F31E4-D42A-48FB-BCBC-20FEB8EA8D48}"/>
          </ac:spMkLst>
        </pc:spChg>
        <pc:spChg chg="add mod">
          <ac:chgData name="Pap Gergely" userId="7bd27213-c5c7-42b6-8a13-2ecb0db40824" providerId="ADAL" clId="{55598083-B321-46D0-8034-FB15A672EC60}" dt="2023-02-11T05:58:02.271" v="499" actId="20577"/>
          <ac:spMkLst>
            <pc:docMk/>
            <pc:sldMk cId="1378309300" sldId="263"/>
            <ac:spMk id="16" creationId="{C164A99D-9DEE-C431-B624-6A32A314A6AB}"/>
          </ac:spMkLst>
        </pc:spChg>
        <pc:graphicFrameChg chg="add del mod">
          <ac:chgData name="Pap Gergely" userId="7bd27213-c5c7-42b6-8a13-2ecb0db40824" providerId="ADAL" clId="{55598083-B321-46D0-8034-FB15A672EC60}" dt="2023-02-11T05:54:39.461" v="463"/>
          <ac:graphicFrameMkLst>
            <pc:docMk/>
            <pc:sldMk cId="1378309300" sldId="263"/>
            <ac:graphicFrameMk id="4" creationId="{17E9BD42-B96C-1011-89AC-2B90A54CE09B}"/>
          </ac:graphicFrameMkLst>
        </pc:graphicFrameChg>
        <pc:graphicFrameChg chg="add mod">
          <ac:chgData name="Pap Gergely" userId="7bd27213-c5c7-42b6-8a13-2ecb0db40824" providerId="ADAL" clId="{55598083-B321-46D0-8034-FB15A672EC60}" dt="2023-02-11T05:54:52.999" v="468"/>
          <ac:graphicFrameMkLst>
            <pc:docMk/>
            <pc:sldMk cId="1378309300" sldId="263"/>
            <ac:graphicFrameMk id="15" creationId="{EBF93EDD-ACB8-599D-2B91-67758962FA09}"/>
          </ac:graphicFrameMkLst>
        </pc:graphicFrameChg>
      </pc:sldChg>
      <pc:sldChg chg="modSp new mod">
        <pc:chgData name="Pap Gergely" userId="7bd27213-c5c7-42b6-8a13-2ecb0db40824" providerId="ADAL" clId="{55598083-B321-46D0-8034-FB15A672EC60}" dt="2023-03-17T19:29:36.036" v="1493" actId="20577"/>
        <pc:sldMkLst>
          <pc:docMk/>
          <pc:sldMk cId="1720491555" sldId="264"/>
        </pc:sldMkLst>
        <pc:spChg chg="mod">
          <ac:chgData name="Pap Gergely" userId="7bd27213-c5c7-42b6-8a13-2ecb0db40824" providerId="ADAL" clId="{55598083-B321-46D0-8034-FB15A672EC60}" dt="2023-03-17T19:17:26.491" v="539" actId="20577"/>
          <ac:spMkLst>
            <pc:docMk/>
            <pc:sldMk cId="1720491555" sldId="264"/>
            <ac:spMk id="2" creationId="{61DD9302-C2EA-BD16-B76D-6B4ECB1A4810}"/>
          </ac:spMkLst>
        </pc:spChg>
        <pc:spChg chg="mod">
          <ac:chgData name="Pap Gergely" userId="7bd27213-c5c7-42b6-8a13-2ecb0db40824" providerId="ADAL" clId="{55598083-B321-46D0-8034-FB15A672EC60}" dt="2023-03-17T19:29:36.036" v="1493" actId="20577"/>
          <ac:spMkLst>
            <pc:docMk/>
            <pc:sldMk cId="1720491555" sldId="264"/>
            <ac:spMk id="3" creationId="{BD1D826F-E60F-B046-92D2-549C6268C4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B169-5546-BB20-59CF-466DD4665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DEB9A-4B6C-499B-1F2F-2A082FC12F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A2FEA-FA28-9BAA-AB7C-77CA0801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BC99-A467-80D7-8679-257E30B9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9E6C49-4FC1-6051-24CA-FA452BBE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4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B93A6-9E05-5EA8-2445-9F9AD0D1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24522-885C-B85B-7C45-4DD1641DF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83EA-09F4-19AA-183F-77CCBAC85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15C01-E214-5605-E6AA-2FEFAE10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68B01-BF44-B084-A868-034CAF2D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67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01A10-F3BF-E4A5-B892-FC542CA43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7116A2-7F8E-106B-A488-1D90972CD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05283-7930-F361-135C-F6FFF2BA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D43B3-B528-AFB8-9999-9E7F8213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827F0-3358-9D40-A614-BACC9663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BA763-4F02-F2A3-8923-0E1751C4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F3DF3-0B87-8D83-109C-A1DD93F7A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C2523-85A5-AB76-3ED9-FFE492CBE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DBBC-A6A2-861F-E547-C6031DD7B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E0CA7-91CD-A704-DC48-A5981DD8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FF34-CBC5-003B-4922-26D261C11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CAC57-FADA-F2FE-D24F-1ECCF2EFA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3F997-AB69-CE9E-B72B-577BDB1A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F5A6-7C86-AD54-EE66-0CCA4FBCF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3021-FE9C-3367-0BD2-B3D0CF35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ED8FC-090F-56CE-6EA2-F0C9BD45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7A030-BA49-F956-6E81-290DD8043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A0ED9-7050-2B18-1573-FE9FC55EE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931A5-8FF5-E739-452B-BCBE5851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47B6E-C925-FC73-FB71-8269F194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AD4D2-589A-D4C3-B294-C5D39E739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1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7E556-0F6C-3DA5-F396-42D3E7D7C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B3D85-3416-1636-3757-5E1042C0F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DE43B-3A15-3F48-C741-96076E37A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591E87-DC81-1027-8D9A-4A15728FA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E47A8-A1D8-5ADA-DC8E-2F11D5743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97E1A3-BC28-F0D3-42C7-48248FB7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041F5-CE0A-7CF0-8B75-16031F6A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C01958-57AA-9189-41B8-5066E5CC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1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DD2BD-396F-B83E-23D0-F21220EC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151DC-D572-6BAA-9CC5-718356C59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4A86E-E799-8AB1-F8D4-E567A083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04B38-BC12-70B7-A8C5-5FDEC3E0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6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673E99-A1BE-6788-CFD0-8D1F2E04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BBC0D-AD65-64B7-198A-1CCC7C19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2A898-D7A4-F165-CEB3-B0222078F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59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A724-1A5A-A4C6-79AE-FB0FF42F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BD92-CBB5-3AAB-514C-DB8FDC97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CE1373-983B-9212-0D6A-1D453B442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D566-4B17-7D74-FD53-F74EB1FDC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D325B-4100-C5A0-2A8A-2B636153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7A39CF-5AFF-405A-66D7-EEC847352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76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91443-A1CA-F8FD-BB77-4C0CE9656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DCF262-6A71-0605-1132-CDD69C190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A20DA-FF00-715A-EF14-7C583CBB1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B6858-48D7-5D40-1B83-D5BDDF5B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A2A29-7B23-7BF4-EA7C-90225543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724F1-2356-9C73-56BB-7898338E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2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C070E2-B7D8-643B-C77C-BD0964C3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E4280-FDC9-A33F-35E2-66B91873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FAB65-AFF5-5E93-3650-0F5E816CE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5DD8-46B2-41B3-9504-455991B72C3A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C5353-CF7D-FBA8-B309-6B5FFE514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A377B-0E1F-FC3E-13B3-72FF89C66F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7A634-42A8-4CA7-ADAE-7D207394D7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4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.u-szeged.hu/~imegyeri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cikit-learn.org/stable/modules/generated/sklearn.datasets.make_classification.html#sklearn.datasets.make_classification" TargetMode="External"/><Relationship Id="rId2" Type="http://schemas.openxmlformats.org/officeDocument/2006/relationships/hyperlink" Target="https://scikit-learn.org/stable/datasets/sample_generator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aggle.com/datasets" TargetMode="External"/><Relationship Id="rId5" Type="http://schemas.openxmlformats.org/officeDocument/2006/relationships/hyperlink" Target="https://archive.ics.uci.edu/ml/datasets.php" TargetMode="External"/><Relationship Id="rId4" Type="http://schemas.openxmlformats.org/officeDocument/2006/relationships/hyperlink" Target="https://scikit-learn.org/stable/modules/generated/sklearn.datasets.make_moons.html#sklearn.datasets.make_moon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8C51F9-E2E8-81CB-C3A6-37B00A0A1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i="0" u="none" strike="noStrike" dirty="0">
                <a:solidFill>
                  <a:srgbClr val="757575"/>
                </a:solidFill>
                <a:effectLst/>
                <a:latin typeface="Open Sans" panose="020B0606030504020204" pitchFamily="34" charset="0"/>
              </a:rPr>
              <a:t>Gépi tanulási módszerek</a:t>
            </a:r>
            <a:endParaRPr lang="hu-HU" dirty="0"/>
          </a:p>
        </p:txBody>
      </p:sp>
      <p:pic>
        <p:nvPicPr>
          <p:cNvPr id="1026" name="Picture 2" descr="AutoEncoder (1) : Maximum likelihood 관점에서의 해석&#10;&#10;https://junstar92.tistory.com/156">
            <a:extLst>
              <a:ext uri="{FF2B5EF4-FFF2-40B4-BE49-F238E27FC236}">
                <a16:creationId xmlns:a16="http://schemas.microsoft.com/office/drawing/2014/main" id="{346D0978-47CF-B2F7-F288-B97830A1A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6850"/>
            <a:ext cx="6781800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38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00BF56-BC9F-BD20-6E1E-7EBF2761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030286"/>
            <a:ext cx="4153626" cy="21740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Gépi tanulás – levelező MSc.</a:t>
            </a:r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C9888C69-11CC-40BA-BABF-F9B7E11C9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060" name="Freeform 5">
              <a:extLst>
                <a:ext uri="{FF2B5EF4-FFF2-40B4-BE49-F238E27FC236}">
                  <a16:creationId xmlns:a16="http://schemas.microsoft.com/office/drawing/2014/main" id="{737D08C8-52AD-4B7E-A217-E28E1AF00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1" name="Freeform 5">
              <a:extLst>
                <a:ext uri="{FF2B5EF4-FFF2-40B4-BE49-F238E27FC236}">
                  <a16:creationId xmlns:a16="http://schemas.microsoft.com/office/drawing/2014/main" id="{0ED11528-93DA-433F-9B3C-21106EFD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B89BE65-B5B5-7F28-C7A9-9A239F5BDFC0}"/>
              </a:ext>
            </a:extLst>
          </p:cNvPr>
          <p:cNvSpPr txBox="1"/>
          <p:nvPr/>
        </p:nvSpPr>
        <p:spPr>
          <a:xfrm>
            <a:off x="767290" y="3428999"/>
            <a:ext cx="4075054" cy="27412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2022-23/2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FC050-38F8-BA78-B60A-FD3477997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7294" y="3869141"/>
            <a:ext cx="4647214" cy="1923010"/>
          </a:xfrm>
        </p:spPr>
        <p:txBody>
          <a:bodyPr>
            <a:normAutofit/>
          </a:bodyPr>
          <a:lstStyle/>
          <a:p>
            <a:r>
              <a:rPr lang="hu-HU" dirty="0"/>
              <a:t>Bevezetés</a:t>
            </a:r>
          </a:p>
          <a:p>
            <a:pPr lvl="1"/>
            <a:r>
              <a:rPr lang="hu-HU" sz="2800" dirty="0"/>
              <a:t>Tematika</a:t>
            </a:r>
          </a:p>
          <a:p>
            <a:pPr lvl="1"/>
            <a:r>
              <a:rPr lang="hu-HU" sz="2800" dirty="0"/>
              <a:t>Követelmények</a:t>
            </a:r>
          </a:p>
          <a:p>
            <a:pPr lvl="1"/>
            <a:r>
              <a:rPr lang="hu-HU" sz="2800" dirty="0"/>
              <a:t>Előadás és gyakorlat</a:t>
            </a:r>
            <a:endParaRPr lang="en-GB" sz="2800" dirty="0"/>
          </a:p>
        </p:txBody>
      </p:sp>
      <p:pic>
        <p:nvPicPr>
          <p:cNvPr id="2050" name="Picture 2" descr="An Introduction to Naïve Bayes Classifier | by Yang S | Towards Data Science&#10;&#10;https://towardsdatascience.com/introduction-to-na%C3%AFve-bayes-classifier-fa59e3e24aaf">
            <a:extLst>
              <a:ext uri="{FF2B5EF4-FFF2-40B4-BE49-F238E27FC236}">
                <a16:creationId xmlns:a16="http://schemas.microsoft.com/office/drawing/2014/main" id="{38365DC2-4EB9-74CE-91F7-3230D98D3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80" y="0"/>
            <a:ext cx="5977720" cy="298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4B77467-99FE-9794-9B63-3B5AE8534AC1}"/>
              </a:ext>
            </a:extLst>
          </p:cNvPr>
          <p:cNvSpPr/>
          <p:nvPr/>
        </p:nvSpPr>
        <p:spPr>
          <a:xfrm>
            <a:off x="6214280" y="501228"/>
            <a:ext cx="5977720" cy="3081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4104F4-3541-D379-A3E5-581A97F35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240" y="1"/>
            <a:ext cx="5977720" cy="298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2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1A7711-DFD7-5EF7-8DE9-DE55A6AD2802}"/>
              </a:ext>
            </a:extLst>
          </p:cNvPr>
          <p:cNvSpPr/>
          <p:nvPr/>
        </p:nvSpPr>
        <p:spPr>
          <a:xfrm>
            <a:off x="871345" y="871346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Bevezetés, követelmények, ismertető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Tanulóalgoritmusok tulajdonságai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Gépi tanulási alapfogalmak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BEE1C4B-29E7-4494-622D-40654D9B7CBF}"/>
              </a:ext>
            </a:extLst>
          </p:cNvPr>
          <p:cNvSpPr/>
          <p:nvPr/>
        </p:nvSpPr>
        <p:spPr>
          <a:xfrm>
            <a:off x="6811345" y="871346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A Bayes döntéselmélet alapjai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A naiv Bayes modell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Gauss eloszlás illesztése ML és Bayes módszerrel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DCB31CE-94A9-15D3-9424-D9818D9D0B4A}"/>
              </a:ext>
            </a:extLst>
          </p:cNvPr>
          <p:cNvSpPr/>
          <p:nvPr/>
        </p:nvSpPr>
        <p:spPr>
          <a:xfrm>
            <a:off x="2759289" y="1951346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2023.02.11</a:t>
            </a:r>
            <a:r>
              <a:rPr lang="hu-HU" b="0" i="0" u="none" dirty="0"/>
              <a:t>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E7A9704-0FD1-DF9B-7037-529E5DB2521E}"/>
              </a:ext>
            </a:extLst>
          </p:cNvPr>
          <p:cNvSpPr/>
          <p:nvPr/>
        </p:nvSpPr>
        <p:spPr>
          <a:xfrm>
            <a:off x="8699289" y="1951346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2023.02.1</a:t>
            </a:r>
            <a:r>
              <a:rPr lang="hu-HU" b="0" i="0" u="none" dirty="0"/>
              <a:t>8.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7949462-E8AB-3CB0-3C27-795936466BF8}"/>
              </a:ext>
            </a:extLst>
          </p:cNvPr>
          <p:cNvSpPr/>
          <p:nvPr/>
        </p:nvSpPr>
        <p:spPr>
          <a:xfrm>
            <a:off x="871345" y="2681698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GMM modell és tanítása az EM algoritmussal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Nemparametrikus módszerek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Döntési fák - az ID3 algoritmus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A28D4F6-8DB7-A61B-A620-B172ABC7F257}"/>
              </a:ext>
            </a:extLst>
          </p:cNvPr>
          <p:cNvSpPr/>
          <p:nvPr/>
        </p:nvSpPr>
        <p:spPr>
          <a:xfrm>
            <a:off x="6811345" y="2681698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Döntési fák kiterjesztései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Lineáris osztályozás I-II.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Szupportvektor gépek I.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E1D67AE-2228-598A-27DC-ACF4FBD95ECC}"/>
              </a:ext>
            </a:extLst>
          </p:cNvPr>
          <p:cNvSpPr/>
          <p:nvPr/>
        </p:nvSpPr>
        <p:spPr>
          <a:xfrm>
            <a:off x="2759289" y="3761698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</a:t>
            </a:r>
            <a:r>
              <a:rPr lang="hu-HU" b="0" i="0" u="none" dirty="0"/>
              <a:t>3</a:t>
            </a:r>
            <a:r>
              <a:rPr lang="en-GB" b="0" i="0" u="none" dirty="0"/>
              <a:t>.</a:t>
            </a:r>
            <a:r>
              <a:rPr lang="hu-HU" b="0" i="0" u="none" dirty="0"/>
              <a:t>04.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FCA0E66-F787-94DF-3C35-4FEEF72C7DDE}"/>
              </a:ext>
            </a:extLst>
          </p:cNvPr>
          <p:cNvSpPr/>
          <p:nvPr/>
        </p:nvSpPr>
        <p:spPr>
          <a:xfrm>
            <a:off x="8699289" y="3761697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</a:t>
            </a:r>
            <a:r>
              <a:rPr lang="hu-HU" dirty="0"/>
              <a:t>3</a:t>
            </a:r>
            <a:r>
              <a:rPr lang="en-GB" b="0" i="0" u="none" dirty="0"/>
              <a:t>.1</a:t>
            </a:r>
            <a:r>
              <a:rPr lang="hu-HU" b="0" i="0" u="none" dirty="0"/>
              <a:t>8.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E9B0383-C67D-4041-2019-A625881423D2}"/>
              </a:ext>
            </a:extLst>
          </p:cNvPr>
          <p:cNvSpPr/>
          <p:nvPr/>
        </p:nvSpPr>
        <p:spPr>
          <a:xfrm>
            <a:off x="871345" y="4492050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Szupportvektor gépek 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Mesterséges neuronhálók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Mély neuronhálók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3D8E09E-EB49-4994-DA7D-F2BC63D515B7}"/>
              </a:ext>
            </a:extLst>
          </p:cNvPr>
          <p:cNvSpPr/>
          <p:nvPr/>
        </p:nvSpPr>
        <p:spPr>
          <a:xfrm>
            <a:off x="6811345" y="4492050"/>
            <a:ext cx="5220000" cy="1080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Együttes tanulás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jellemzőtér transzformációs módszerek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 PAC tanulás, Occam tanulás, mintakomplexitás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4D46722-5A47-11B8-91E5-AC48501C56A6}"/>
              </a:ext>
            </a:extLst>
          </p:cNvPr>
          <p:cNvSpPr/>
          <p:nvPr/>
        </p:nvSpPr>
        <p:spPr>
          <a:xfrm>
            <a:off x="2759289" y="5572050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</a:t>
            </a:r>
            <a:r>
              <a:rPr lang="hu-HU" b="0" i="0" u="none" dirty="0"/>
              <a:t>4</a:t>
            </a:r>
            <a:r>
              <a:rPr lang="en-GB" b="0" i="0" u="none" dirty="0"/>
              <a:t>.1</a:t>
            </a:r>
            <a:r>
              <a:rPr lang="hu-HU" b="0" i="0" u="none" dirty="0"/>
              <a:t>5.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B102332-3A06-A9C2-CBF0-18E5C0AF626F}"/>
              </a:ext>
            </a:extLst>
          </p:cNvPr>
          <p:cNvSpPr/>
          <p:nvPr/>
        </p:nvSpPr>
        <p:spPr>
          <a:xfrm>
            <a:off x="8699289" y="5572049"/>
            <a:ext cx="1444112" cy="51935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b="0" i="0" u="none" dirty="0"/>
              <a:t>2023.0</a:t>
            </a:r>
            <a:r>
              <a:rPr lang="hu-HU" b="0" i="0" u="none" dirty="0"/>
              <a:t>5</a:t>
            </a:r>
            <a:r>
              <a:rPr lang="en-GB" b="0" i="0" u="none" dirty="0"/>
              <a:t>.</a:t>
            </a:r>
            <a:r>
              <a:rPr lang="hu-HU" b="0" i="0" u="none" dirty="0"/>
              <a:t>06.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F9E01D-4976-AFF5-038B-8A1BE7ECD6C5}"/>
              </a:ext>
            </a:extLst>
          </p:cNvPr>
          <p:cNvSpPr txBox="1"/>
          <p:nvPr/>
        </p:nvSpPr>
        <p:spPr>
          <a:xfrm>
            <a:off x="-1" y="6174834"/>
            <a:ext cx="877703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/>
              <a:t>Dr. Tóth László előadásai: https://www.inf.u-szeged.hu/~tothl/gepitan/slides/</a:t>
            </a:r>
            <a:br>
              <a:rPr lang="hu-HU" dirty="0"/>
            </a:br>
            <a:r>
              <a:rPr lang="hu-HU" dirty="0"/>
              <a:t>Videók: </a:t>
            </a:r>
            <a:r>
              <a:rPr lang="en-GB" dirty="0"/>
              <a:t>https://www.loom.com/share/folder/48302ba77fd640d59fb0bc996b88b1ab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434299-FF64-BEC8-AC17-8E16E4F18874}"/>
              </a:ext>
            </a:extLst>
          </p:cNvPr>
          <p:cNvCxnSpPr/>
          <p:nvPr/>
        </p:nvCxnSpPr>
        <p:spPr>
          <a:xfrm>
            <a:off x="547437" y="451184"/>
            <a:ext cx="6845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7AFBDC8-8FB0-C5C2-FB46-1B0FB65A5720}"/>
              </a:ext>
            </a:extLst>
          </p:cNvPr>
          <p:cNvSpPr txBox="1"/>
          <p:nvPr/>
        </p:nvSpPr>
        <p:spPr>
          <a:xfrm>
            <a:off x="547437" y="69025"/>
            <a:ext cx="684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Grotesque" panose="020B0504020202020204" pitchFamily="34" charset="0"/>
              </a:rPr>
              <a:t>Ajánlott menetrend</a:t>
            </a:r>
            <a:endParaRPr lang="en-GB" b="1" dirty="0">
              <a:latin typeface="Grotesque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1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2F9B8-312B-86EB-60D1-1D3862B1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hu-HU" sz="4000"/>
              <a:t>Gyakorlati anyagok</a:t>
            </a:r>
            <a:endParaRPr lang="en-GB" sz="40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B4FA5E-B693-5E18-7F75-E4FFBC727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6509012"/>
              </p:ext>
            </p:extLst>
          </p:nvPr>
        </p:nvGraphicFramePr>
        <p:xfrm>
          <a:off x="3035331" y="1606595"/>
          <a:ext cx="6118289" cy="45354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18289">
                  <a:extLst>
                    <a:ext uri="{9D8B030D-6E8A-4147-A177-3AD203B41FA5}">
                      <a16:colId xmlns:a16="http://schemas.microsoft.com/office/drawing/2014/main" val="3709149469"/>
                    </a:ext>
                  </a:extLst>
                </a:gridCol>
              </a:tblGrid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intro, pandas basics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488524042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dataset transformations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93960734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feature selection/baseline/evaluation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2417353850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naive bayes, gmm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2319296766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KNN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4096245227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Dec tree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121218961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dimenzió csökkentés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03247313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lineáris modellek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177211673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tavaszi szünet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1845328204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ANN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1368826479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ensemble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292423482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diagnosing ml models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2975963199"/>
                  </a:ext>
                </a:extLst>
              </a:tr>
              <a:tr h="34887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noProof="0">
                          <a:effectLst/>
                        </a:rPr>
                        <a:t>ZH, konzultáció, kérdések</a:t>
                      </a:r>
                      <a:endParaRPr lang="hu-HU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282" marR="13282" marT="13282" marB="0" anchor="b"/>
                </a:tc>
                <a:extLst>
                  <a:ext uri="{0D108BD9-81ED-4DB2-BD59-A6C34878D82A}">
                    <a16:rowId xmlns:a16="http://schemas.microsoft.com/office/drawing/2014/main" val="38784656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2AADF4-1D2E-0CE1-CD4A-B32D43086B21}"/>
              </a:ext>
            </a:extLst>
          </p:cNvPr>
          <p:cNvSpPr txBox="1"/>
          <p:nvPr/>
        </p:nvSpPr>
        <p:spPr>
          <a:xfrm>
            <a:off x="94004" y="6261746"/>
            <a:ext cx="76057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1400"/>
              <a:t>forrás: </a:t>
            </a:r>
            <a:r>
              <a:rPr lang="en-GB" sz="1400"/>
              <a:t>https://drive.google.com/drive/folders/1Afta2XLTV1Zs5tmFsWz1nHQICfjAoUxk?usp=share_link</a:t>
            </a:r>
            <a:r>
              <a:rPr lang="hu-HU" sz="1400"/>
              <a:t> </a:t>
            </a:r>
            <a:br>
              <a:rPr lang="hu-HU" sz="1400"/>
            </a:br>
            <a:r>
              <a:rPr lang="hu-HU" sz="1400"/>
              <a:t>további hasznos oldalak: </a:t>
            </a:r>
            <a:r>
              <a:rPr lang="hu-HU" sz="1400">
                <a:hlinkClick r:id="rId2"/>
              </a:rPr>
              <a:t>http://www.inf.u-szeged.hu/~imegyeri/</a:t>
            </a:r>
            <a:r>
              <a:rPr lang="hu-HU" sz="1400"/>
              <a:t> -&gt; </a:t>
            </a:r>
            <a:r>
              <a:rPr lang="en-GB" sz="1400"/>
              <a:t>Machine learning practice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8259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6CE063F-2D50-8B2E-7E7A-D3161B161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4400" b="1" dirty="0"/>
              <a:t>Tételsor szóbeli vizsgához:</a:t>
            </a:r>
          </a:p>
          <a:p>
            <a:r>
              <a:rPr lang="hu-HU" dirty="0"/>
              <a:t>1. A gépi tanulás célja. A függvénytanulási feladat tényezői.</a:t>
            </a:r>
          </a:p>
          <a:p>
            <a:r>
              <a:rPr lang="hu-HU" dirty="0"/>
              <a:t>2. A gépi tanuláshoz kapcsolódó fogalmak. </a:t>
            </a:r>
          </a:p>
          <a:p>
            <a:r>
              <a:rPr lang="hu-HU" dirty="0"/>
              <a:t>3. A PAC tanulási modell. </a:t>
            </a:r>
          </a:p>
          <a:p>
            <a:r>
              <a:rPr lang="hu-HU" dirty="0"/>
              <a:t>4. Hatékony PAC tanulás. Occam tanulás. </a:t>
            </a:r>
          </a:p>
          <a:p>
            <a:r>
              <a:rPr lang="hu-HU" dirty="0"/>
              <a:t>5. Minta-komplexitás és a </a:t>
            </a:r>
            <a:r>
              <a:rPr lang="hu-HU" dirty="0" err="1"/>
              <a:t>Vapnik-Chervonenkis</a:t>
            </a:r>
            <a:r>
              <a:rPr lang="hu-HU" dirty="0"/>
              <a:t> dimenzió. </a:t>
            </a:r>
          </a:p>
          <a:p>
            <a:r>
              <a:rPr lang="hu-HU" dirty="0"/>
              <a:t>6. A Bayes-döntéselmélet alapjai.</a:t>
            </a:r>
          </a:p>
          <a:p>
            <a:r>
              <a:rPr lang="hu-HU" dirty="0"/>
              <a:t>7. Eloszlások paramétereinek becslése ML /*illetve Bayes-*/ módszerrel.</a:t>
            </a:r>
          </a:p>
          <a:p>
            <a:r>
              <a:rPr lang="hu-HU" dirty="0"/>
              <a:t>8. Valószínűségi eloszlások modellezése Gauss-keverékmodellel (GMM), </a:t>
            </a:r>
            <a:br>
              <a:rPr lang="hu-HU" dirty="0"/>
            </a:br>
            <a:r>
              <a:rPr lang="hu-HU" dirty="0"/>
              <a:t>az ML tanítási kritérium és az </a:t>
            </a:r>
            <a:r>
              <a:rPr lang="hu-HU" dirty="0" err="1"/>
              <a:t>Expectation</a:t>
            </a:r>
            <a:r>
              <a:rPr lang="hu-HU" dirty="0"/>
              <a:t> </a:t>
            </a:r>
            <a:r>
              <a:rPr lang="hu-HU" dirty="0" err="1"/>
              <a:t>Maximization</a:t>
            </a:r>
            <a:r>
              <a:rPr lang="hu-HU" dirty="0"/>
              <a:t> algoritmus használatával.</a:t>
            </a:r>
          </a:p>
          <a:p>
            <a:r>
              <a:rPr lang="hu-HU" dirty="0"/>
              <a:t>9. Döntési fák</a:t>
            </a:r>
          </a:p>
          <a:p>
            <a:r>
              <a:rPr lang="hu-HU" dirty="0"/>
              <a:t>10. Neuronhálók.</a:t>
            </a:r>
          </a:p>
          <a:p>
            <a:r>
              <a:rPr lang="hu-HU" dirty="0"/>
              <a:t>11. Nemparametrikus módszerek. Példány-alapú tanulás legközelebbi szomszéd és kernel-alapú módszerekkel.</a:t>
            </a:r>
          </a:p>
          <a:p>
            <a:r>
              <a:rPr lang="hu-HU" dirty="0"/>
              <a:t>12. Lineáris osztályozók</a:t>
            </a:r>
          </a:p>
          <a:p>
            <a:r>
              <a:rPr lang="hu-HU" dirty="0"/>
              <a:t>13. SVM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u="sng" dirty="0"/>
              <a:t>Vizsgakövetelmények:</a:t>
            </a:r>
          </a:p>
          <a:p>
            <a:r>
              <a:rPr lang="hu-HU" dirty="0"/>
              <a:t>A fenti tételsor alapján mindenki 2 tételt kap.</a:t>
            </a:r>
          </a:p>
          <a:p>
            <a:r>
              <a:rPr lang="hu-HU" dirty="0"/>
              <a:t>A kettes érdemjegyhez mindkét tételt legalább kettesre kell tudni.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63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D9302-C2EA-BD16-B76D-6B4ECB1A4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Mérési jegyzőkönyv – beadandó leírása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826F-E60F-B046-92D2-549C6268C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0107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Nagyjából 5 oldal terjedelemben</a:t>
            </a:r>
          </a:p>
          <a:p>
            <a:pPr lvl="1"/>
            <a:r>
              <a:rPr lang="hu-HU" dirty="0"/>
              <a:t>Összefüggő mondatokban; képekkel, ábrákkal kiegészítve; kódrészletek</a:t>
            </a:r>
          </a:p>
          <a:p>
            <a:r>
              <a:rPr lang="hu-HU" dirty="0"/>
              <a:t>Két mesterségesen létrehozott és egy választott adatbázis</a:t>
            </a:r>
          </a:p>
          <a:p>
            <a:pPr lvl="1"/>
            <a:r>
              <a:rPr lang="hu-HU" dirty="0"/>
              <a:t>SKLEARN: </a:t>
            </a:r>
            <a:r>
              <a:rPr lang="hu-HU" dirty="0">
                <a:hlinkClick r:id="rId2"/>
              </a:rPr>
              <a:t>mintakészítők</a:t>
            </a:r>
            <a:r>
              <a:rPr lang="hu-HU" dirty="0"/>
              <a:t> – </a:t>
            </a:r>
            <a:r>
              <a:rPr lang="hu-HU" dirty="0">
                <a:hlinkClick r:id="rId3"/>
              </a:rPr>
              <a:t>osztályozás</a:t>
            </a:r>
            <a:r>
              <a:rPr lang="hu-HU" dirty="0"/>
              <a:t> – </a:t>
            </a:r>
            <a:r>
              <a:rPr lang="hu-HU" dirty="0">
                <a:hlinkClick r:id="rId4"/>
              </a:rPr>
              <a:t>nehezebb</a:t>
            </a:r>
            <a:endParaRPr lang="hu-HU" dirty="0"/>
          </a:p>
          <a:p>
            <a:pPr lvl="1"/>
            <a:r>
              <a:rPr lang="hu-HU" dirty="0"/>
              <a:t>Valós: </a:t>
            </a:r>
            <a:r>
              <a:rPr lang="hu-HU" dirty="0">
                <a:hlinkClick r:id="rId5"/>
              </a:rPr>
              <a:t>UCI</a:t>
            </a:r>
            <a:r>
              <a:rPr lang="hu-HU" dirty="0"/>
              <a:t>, </a:t>
            </a:r>
            <a:r>
              <a:rPr lang="hu-HU" dirty="0">
                <a:hlinkClick r:id="rId6"/>
              </a:rPr>
              <a:t>Kaggle</a:t>
            </a:r>
            <a:endParaRPr lang="hu-HU" dirty="0"/>
          </a:p>
          <a:p>
            <a:r>
              <a:rPr lang="hu-HU" dirty="0"/>
              <a:t>Három lépés elvégzése: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Előfeldolgozás</a:t>
            </a:r>
          </a:p>
          <a:p>
            <a:pPr lvl="2"/>
            <a:r>
              <a:rPr lang="hu-HU" dirty="0"/>
              <a:t>Adatok vizsgálata, megértése; a feladat leírása, jellemzők és címkék értelmezése</a:t>
            </a:r>
          </a:p>
          <a:p>
            <a:pPr lvl="2"/>
            <a:r>
              <a:rPr lang="hu-HU" dirty="0"/>
              <a:t>Adatok kezelése és feldolgozása (pl. standardizálás, normalizálás)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Modellezés</a:t>
            </a:r>
          </a:p>
          <a:p>
            <a:pPr lvl="2"/>
            <a:r>
              <a:rPr lang="hu-HU" dirty="0"/>
              <a:t>2-3 gépi tanulási algoritmus kipróbálása; </a:t>
            </a:r>
          </a:p>
          <a:p>
            <a:pPr lvl="2"/>
            <a:r>
              <a:rPr lang="hu-HU" dirty="0" err="1"/>
              <a:t>hiperparaméterek</a:t>
            </a:r>
            <a:r>
              <a:rPr lang="hu-HU" dirty="0"/>
              <a:t> és beállítások próbálgatása (pl. neuronok számának állítása, fa optimális mélységének vagy k-NN-nél legjobb szomszédok számának meghatározása) </a:t>
            </a:r>
          </a:p>
          <a:p>
            <a:pPr marL="971550" lvl="1" indent="-514350">
              <a:buFont typeface="+mj-lt"/>
              <a:buAutoNum type="arabicPeriod"/>
            </a:pPr>
            <a:r>
              <a:rPr lang="hu-HU" dirty="0"/>
              <a:t>Kiértékelés</a:t>
            </a:r>
          </a:p>
          <a:p>
            <a:pPr lvl="2"/>
            <a:r>
              <a:rPr lang="hu-HU" dirty="0"/>
              <a:t>Kapott eredmények leírása, ábrázolása és elemzése; döntési felületek megjelenítése </a:t>
            </a:r>
          </a:p>
          <a:p>
            <a:pPr lvl="2"/>
            <a:r>
              <a:rPr lang="hu-HU" dirty="0"/>
              <a:t>illetve a tanuló módszer működésének értelmezése (amennyiben lehetséges)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49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BF93EDD-ACB8-599D-2B91-67758962FA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681267"/>
              </p:ext>
            </p:extLst>
          </p:nvPr>
        </p:nvGraphicFramePr>
        <p:xfrm>
          <a:off x="1709737" y="1423987"/>
          <a:ext cx="8696325" cy="40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696377" imgH="4010181" progId="Excel.Sheet.12">
                  <p:embed/>
                </p:oleObj>
              </mc:Choice>
              <mc:Fallback>
                <p:oleObj name="Worksheet" r:id="rId2" imgW="8696377" imgH="4010181" progId="Excel.Sheet.12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EBF93EDD-ACB8-599D-2B91-67758962FA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09737" y="1423987"/>
                        <a:ext cx="8696325" cy="4010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C164A99D-9DEE-C431-B624-6A32A314A6AB}"/>
              </a:ext>
            </a:extLst>
          </p:cNvPr>
          <p:cNvSpPr/>
          <p:nvPr/>
        </p:nvSpPr>
        <p:spPr>
          <a:xfrm>
            <a:off x="2084473" y="315328"/>
            <a:ext cx="5516479" cy="989597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Ütemezési terv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30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501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Grotesque</vt:lpstr>
      <vt:lpstr>Open Sans</vt:lpstr>
      <vt:lpstr>Office Theme</vt:lpstr>
      <vt:lpstr>Worksheet</vt:lpstr>
      <vt:lpstr>Gépi tanulási módszerek</vt:lpstr>
      <vt:lpstr>Gépi tanulás – levelező MSc.</vt:lpstr>
      <vt:lpstr>PowerPoint Presentation</vt:lpstr>
      <vt:lpstr>Gyakorlati anyagok</vt:lpstr>
      <vt:lpstr>PowerPoint Presentation</vt:lpstr>
      <vt:lpstr>Mérési jegyzőkönyv – beadandó leírása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 Gergely</dc:creator>
  <cp:lastModifiedBy>Pap Gergely</cp:lastModifiedBy>
  <cp:revision>2</cp:revision>
  <dcterms:created xsi:type="dcterms:W3CDTF">2023-02-10T10:48:32Z</dcterms:created>
  <dcterms:modified xsi:type="dcterms:W3CDTF">2023-05-12T13:40:07Z</dcterms:modified>
</cp:coreProperties>
</file>