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handoutMasterIdLst>
    <p:handoutMasterId r:id="rId24"/>
  </p:handoutMasterIdLst>
  <p:sldIdLst>
    <p:sldId id="277" r:id="rId2"/>
    <p:sldId id="270" r:id="rId3"/>
    <p:sldId id="266" r:id="rId4"/>
    <p:sldId id="257" r:id="rId5"/>
    <p:sldId id="258" r:id="rId6"/>
    <p:sldId id="259" r:id="rId7"/>
    <p:sldId id="269" r:id="rId8"/>
    <p:sldId id="260" r:id="rId9"/>
    <p:sldId id="271" r:id="rId10"/>
    <p:sldId id="268" r:id="rId11"/>
    <p:sldId id="272" r:id="rId12"/>
    <p:sldId id="273" r:id="rId13"/>
    <p:sldId id="274" r:id="rId14"/>
    <p:sldId id="261" r:id="rId15"/>
    <p:sldId id="262" r:id="rId16"/>
    <p:sldId id="275" r:id="rId17"/>
    <p:sldId id="263" r:id="rId18"/>
    <p:sldId id="276" r:id="rId19"/>
    <p:sldId id="264" r:id="rId20"/>
    <p:sldId id="279" r:id="rId21"/>
    <p:sldId id="278" r:id="rId22"/>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DC0C4-57F5-47EC-9E4E-D16C85B76B22}" v="3" dt="2023-04-25T16:00:18.079"/>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150" d="100"/>
          <a:sy n="150" d="100"/>
        </p:scale>
        <p:origin x="202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 Gergely" userId="7bd27213-c5c7-42b6-8a13-2ecb0db40824" providerId="ADAL" clId="{D0CDC0C4-57F5-47EC-9E4E-D16C85B76B22}"/>
    <pc:docChg chg="undo redo custSel addSld modSld">
      <pc:chgData name="Pap Gergely" userId="7bd27213-c5c7-42b6-8a13-2ecb0db40824" providerId="ADAL" clId="{D0CDC0C4-57F5-47EC-9E4E-D16C85B76B22}" dt="2023-05-10T07:52:24.865" v="9281" actId="313"/>
      <pc:docMkLst>
        <pc:docMk/>
      </pc:docMkLst>
      <pc:sldChg chg="delSp modSp mod">
        <pc:chgData name="Pap Gergely" userId="7bd27213-c5c7-42b6-8a13-2ecb0db40824" providerId="ADAL" clId="{D0CDC0C4-57F5-47EC-9E4E-D16C85B76B22}" dt="2023-04-26T13:52:48.543" v="4694" actId="1076"/>
        <pc:sldMkLst>
          <pc:docMk/>
          <pc:sldMk cId="0" sldId="257"/>
        </pc:sldMkLst>
        <pc:spChg chg="mod">
          <ac:chgData name="Pap Gergely" userId="7bd27213-c5c7-42b6-8a13-2ecb0db40824" providerId="ADAL" clId="{D0CDC0C4-57F5-47EC-9E4E-D16C85B76B22}" dt="2023-04-25T17:19:38.466" v="2706" actId="313"/>
          <ac:spMkLst>
            <pc:docMk/>
            <pc:sldMk cId="0" sldId="257"/>
            <ac:spMk id="12290" creationId="{E8AD8BBC-D864-378E-20E3-8A64F63642A5}"/>
          </ac:spMkLst>
        </pc:spChg>
        <pc:spChg chg="mod">
          <ac:chgData name="Pap Gergely" userId="7bd27213-c5c7-42b6-8a13-2ecb0db40824" providerId="ADAL" clId="{D0CDC0C4-57F5-47EC-9E4E-D16C85B76B22}" dt="2023-04-25T17:12:22.640" v="1784" actId="20577"/>
          <ac:spMkLst>
            <pc:docMk/>
            <pc:sldMk cId="0" sldId="257"/>
            <ac:spMk id="12291" creationId="{185AAA82-0680-97AF-EA9E-D4F7E2ECE14A}"/>
          </ac:spMkLst>
        </pc:spChg>
        <pc:spChg chg="del">
          <ac:chgData name="Pap Gergely" userId="7bd27213-c5c7-42b6-8a13-2ecb0db40824" providerId="ADAL" clId="{D0CDC0C4-57F5-47EC-9E4E-D16C85B76B22}" dt="2023-04-25T17:18:54.924" v="2699" actId="478"/>
          <ac:spMkLst>
            <pc:docMk/>
            <pc:sldMk cId="0" sldId="257"/>
            <ac:spMk id="12292" creationId="{6F61E0D2-DCC2-0D82-994F-204475C82656}"/>
          </ac:spMkLst>
        </pc:spChg>
        <pc:spChg chg="del">
          <ac:chgData name="Pap Gergely" userId="7bd27213-c5c7-42b6-8a13-2ecb0db40824" providerId="ADAL" clId="{D0CDC0C4-57F5-47EC-9E4E-D16C85B76B22}" dt="2023-04-25T17:18:50.702" v="2698" actId="478"/>
          <ac:spMkLst>
            <pc:docMk/>
            <pc:sldMk cId="0" sldId="257"/>
            <ac:spMk id="12293" creationId="{702EF10F-FB0C-3C36-0250-09A0FC458CB7}"/>
          </ac:spMkLst>
        </pc:spChg>
        <pc:spChg chg="del">
          <ac:chgData name="Pap Gergely" userId="7bd27213-c5c7-42b6-8a13-2ecb0db40824" providerId="ADAL" clId="{D0CDC0C4-57F5-47EC-9E4E-D16C85B76B22}" dt="2023-04-25T17:18:47.174" v="2697" actId="478"/>
          <ac:spMkLst>
            <pc:docMk/>
            <pc:sldMk cId="0" sldId="257"/>
            <ac:spMk id="12294" creationId="{BB8027F1-37F2-DEB4-D16E-9BAE87C5CEE6}"/>
          </ac:spMkLst>
        </pc:spChg>
        <pc:picChg chg="mod">
          <ac:chgData name="Pap Gergely" userId="7bd27213-c5c7-42b6-8a13-2ecb0db40824" providerId="ADAL" clId="{D0CDC0C4-57F5-47EC-9E4E-D16C85B76B22}" dt="2023-04-26T13:52:48.543" v="4694" actId="1076"/>
          <ac:picMkLst>
            <pc:docMk/>
            <pc:sldMk cId="0" sldId="257"/>
            <ac:picMk id="12295" creationId="{46738CF9-916A-9C05-7376-13475F170F9C}"/>
          </ac:picMkLst>
        </pc:picChg>
      </pc:sldChg>
      <pc:sldChg chg="addSp delSp modSp mod">
        <pc:chgData name="Pap Gergely" userId="7bd27213-c5c7-42b6-8a13-2ecb0db40824" providerId="ADAL" clId="{D0CDC0C4-57F5-47EC-9E4E-D16C85B76B22}" dt="2023-04-26T13:52:55.496" v="4696"/>
        <pc:sldMkLst>
          <pc:docMk/>
          <pc:sldMk cId="0" sldId="258"/>
        </pc:sldMkLst>
        <pc:spChg chg="add mod">
          <ac:chgData name="Pap Gergely" userId="7bd27213-c5c7-42b6-8a13-2ecb0db40824" providerId="ADAL" clId="{D0CDC0C4-57F5-47EC-9E4E-D16C85B76B22}" dt="2023-04-26T05:57:47.531" v="2837" actId="1076"/>
          <ac:spMkLst>
            <pc:docMk/>
            <pc:sldMk cId="0" sldId="258"/>
            <ac:spMk id="2" creationId="{79CCAD0D-6589-C94A-3129-A7E1CD652FAA}"/>
          </ac:spMkLst>
        </pc:spChg>
        <pc:spChg chg="add mod">
          <ac:chgData name="Pap Gergely" userId="7bd27213-c5c7-42b6-8a13-2ecb0db40824" providerId="ADAL" clId="{D0CDC0C4-57F5-47EC-9E4E-D16C85B76B22}" dt="2023-04-26T08:25:06.338" v="3440" actId="208"/>
          <ac:spMkLst>
            <pc:docMk/>
            <pc:sldMk cId="0" sldId="258"/>
            <ac:spMk id="3" creationId="{6B58E67B-830C-E570-E2EA-527E3C506272}"/>
          </ac:spMkLst>
        </pc:spChg>
        <pc:spChg chg="add mod">
          <ac:chgData name="Pap Gergely" userId="7bd27213-c5c7-42b6-8a13-2ecb0db40824" providerId="ADAL" clId="{D0CDC0C4-57F5-47EC-9E4E-D16C85B76B22}" dt="2023-04-26T08:24:42.201" v="3436" actId="13822"/>
          <ac:spMkLst>
            <pc:docMk/>
            <pc:sldMk cId="0" sldId="258"/>
            <ac:spMk id="4" creationId="{95CFF1A0-EB85-2EF3-0193-27369E5A72F5}"/>
          </ac:spMkLst>
        </pc:spChg>
        <pc:spChg chg="add mod">
          <ac:chgData name="Pap Gergely" userId="7bd27213-c5c7-42b6-8a13-2ecb0db40824" providerId="ADAL" clId="{D0CDC0C4-57F5-47EC-9E4E-D16C85B76B22}" dt="2023-04-26T08:24:42.201" v="3436" actId="13822"/>
          <ac:spMkLst>
            <pc:docMk/>
            <pc:sldMk cId="0" sldId="258"/>
            <ac:spMk id="5" creationId="{29CE256F-302A-8EE1-58B3-AF9574EE8D56}"/>
          </ac:spMkLst>
        </pc:spChg>
        <pc:spChg chg="add mod">
          <ac:chgData name="Pap Gergely" userId="7bd27213-c5c7-42b6-8a13-2ecb0db40824" providerId="ADAL" clId="{D0CDC0C4-57F5-47EC-9E4E-D16C85B76B22}" dt="2023-04-26T08:24:56.311" v="3437" actId="1076"/>
          <ac:spMkLst>
            <pc:docMk/>
            <pc:sldMk cId="0" sldId="258"/>
            <ac:spMk id="14" creationId="{119B6ADF-7844-50E8-A85C-405708E9343C}"/>
          </ac:spMkLst>
        </pc:spChg>
        <pc:spChg chg="add mod">
          <ac:chgData name="Pap Gergely" userId="7bd27213-c5c7-42b6-8a13-2ecb0db40824" providerId="ADAL" clId="{D0CDC0C4-57F5-47EC-9E4E-D16C85B76B22}" dt="2023-04-26T08:25:40.628" v="3442" actId="1076"/>
          <ac:spMkLst>
            <pc:docMk/>
            <pc:sldMk cId="0" sldId="258"/>
            <ac:spMk id="16" creationId="{11DC089F-82FD-DDB6-3E0F-1777E43309C8}"/>
          </ac:spMkLst>
        </pc:spChg>
        <pc:spChg chg="add mod">
          <ac:chgData name="Pap Gergely" userId="7bd27213-c5c7-42b6-8a13-2ecb0db40824" providerId="ADAL" clId="{D0CDC0C4-57F5-47EC-9E4E-D16C85B76B22}" dt="2023-04-26T08:24:16.041" v="3435" actId="20577"/>
          <ac:spMkLst>
            <pc:docMk/>
            <pc:sldMk cId="0" sldId="258"/>
            <ac:spMk id="17" creationId="{50A2C65E-BA3F-9ED3-BAD1-997CFE0F2E9D}"/>
          </ac:spMkLst>
        </pc:spChg>
        <pc:spChg chg="mod">
          <ac:chgData name="Pap Gergely" userId="7bd27213-c5c7-42b6-8a13-2ecb0db40824" providerId="ADAL" clId="{D0CDC0C4-57F5-47EC-9E4E-D16C85B76B22}" dt="2023-04-26T08:21:27.063" v="3342" actId="1076"/>
          <ac:spMkLst>
            <pc:docMk/>
            <pc:sldMk cId="0" sldId="258"/>
            <ac:spMk id="8194" creationId="{68C8E575-A3DE-5FF6-5CEB-7A25070CE685}"/>
          </ac:spMkLst>
        </pc:spChg>
        <pc:spChg chg="mod">
          <ac:chgData name="Pap Gergely" userId="7bd27213-c5c7-42b6-8a13-2ecb0db40824" providerId="ADAL" clId="{D0CDC0C4-57F5-47EC-9E4E-D16C85B76B22}" dt="2023-04-26T05:56:54.917" v="2727" actId="20577"/>
          <ac:spMkLst>
            <pc:docMk/>
            <pc:sldMk cId="0" sldId="258"/>
            <ac:spMk id="13315" creationId="{60AF5D17-C420-934F-A3C4-E3E9511EDABF}"/>
          </ac:spMkLst>
        </pc:spChg>
        <pc:spChg chg="del">
          <ac:chgData name="Pap Gergely" userId="7bd27213-c5c7-42b6-8a13-2ecb0db40824" providerId="ADAL" clId="{D0CDC0C4-57F5-47EC-9E4E-D16C85B76B22}" dt="2023-04-26T08:20:40.966" v="3336" actId="478"/>
          <ac:spMkLst>
            <pc:docMk/>
            <pc:sldMk cId="0" sldId="258"/>
            <ac:spMk id="13316" creationId="{D8B0069B-CC0E-BD93-DCE3-888FA87C855D}"/>
          </ac:spMkLst>
        </pc:spChg>
        <pc:spChg chg="del">
          <ac:chgData name="Pap Gergely" userId="7bd27213-c5c7-42b6-8a13-2ecb0db40824" providerId="ADAL" clId="{D0CDC0C4-57F5-47EC-9E4E-D16C85B76B22}" dt="2023-04-26T08:20:40.325" v="3335" actId="478"/>
          <ac:spMkLst>
            <pc:docMk/>
            <pc:sldMk cId="0" sldId="258"/>
            <ac:spMk id="13317" creationId="{A2B1FBAB-7100-85DA-AAEB-9B3E81CFBCEC}"/>
          </ac:spMkLst>
        </pc:spChg>
        <pc:spChg chg="del">
          <ac:chgData name="Pap Gergely" userId="7bd27213-c5c7-42b6-8a13-2ecb0db40824" providerId="ADAL" clId="{D0CDC0C4-57F5-47EC-9E4E-D16C85B76B22}" dt="2023-04-26T08:20:39.600" v="3334" actId="478"/>
          <ac:spMkLst>
            <pc:docMk/>
            <pc:sldMk cId="0" sldId="258"/>
            <ac:spMk id="13318" creationId="{5880630E-1556-BCA2-BBBE-56563509B32E}"/>
          </ac:spMkLst>
        </pc:spChg>
        <pc:picChg chg="add mod">
          <ac:chgData name="Pap Gergely" userId="7bd27213-c5c7-42b6-8a13-2ecb0db40824" providerId="ADAL" clId="{D0CDC0C4-57F5-47EC-9E4E-D16C85B76B22}" dt="2023-04-26T13:52:55.496" v="4696"/>
          <ac:picMkLst>
            <pc:docMk/>
            <pc:sldMk cId="0" sldId="258"/>
            <ac:picMk id="20" creationId="{5E2EA074-DACF-9C02-B3F4-A6D3183B7F48}"/>
          </ac:picMkLst>
        </pc:picChg>
        <pc:picChg chg="del">
          <ac:chgData name="Pap Gergely" userId="7bd27213-c5c7-42b6-8a13-2ecb0db40824" providerId="ADAL" clId="{D0CDC0C4-57F5-47EC-9E4E-D16C85B76B22}" dt="2023-04-26T13:52:54.715" v="4695" actId="478"/>
          <ac:picMkLst>
            <pc:docMk/>
            <pc:sldMk cId="0" sldId="258"/>
            <ac:picMk id="13319" creationId="{B488D38A-29F1-C885-EB5E-9491EE6CCCBA}"/>
          </ac:picMkLst>
        </pc:picChg>
        <pc:picChg chg="mod">
          <ac:chgData name="Pap Gergely" userId="7bd27213-c5c7-42b6-8a13-2ecb0db40824" providerId="ADAL" clId="{D0CDC0C4-57F5-47EC-9E4E-D16C85B76B22}" dt="2023-04-26T08:21:04.604" v="3338" actId="1076"/>
          <ac:picMkLst>
            <pc:docMk/>
            <pc:sldMk cId="0" sldId="258"/>
            <ac:picMk id="13320" creationId="{9F0E171A-5D94-18E5-BD56-F61E0B4DF4C1}"/>
          </ac:picMkLst>
        </pc:picChg>
        <pc:cxnChg chg="add mod">
          <ac:chgData name="Pap Gergely" userId="7bd27213-c5c7-42b6-8a13-2ecb0db40824" providerId="ADAL" clId="{D0CDC0C4-57F5-47EC-9E4E-D16C85B76B22}" dt="2023-04-26T08:23:04.512" v="3398" actId="14100"/>
          <ac:cxnSpMkLst>
            <pc:docMk/>
            <pc:sldMk cId="0" sldId="258"/>
            <ac:cxnSpMk id="7" creationId="{CAE03B94-A6AC-B11A-D288-1E3127E693D4}"/>
          </ac:cxnSpMkLst>
        </pc:cxnChg>
        <pc:cxnChg chg="add mod">
          <ac:chgData name="Pap Gergely" userId="7bd27213-c5c7-42b6-8a13-2ecb0db40824" providerId="ADAL" clId="{D0CDC0C4-57F5-47EC-9E4E-D16C85B76B22}" dt="2023-04-26T08:25:46.386" v="3445" actId="14100"/>
          <ac:cxnSpMkLst>
            <pc:docMk/>
            <pc:sldMk cId="0" sldId="258"/>
            <ac:cxnSpMk id="9" creationId="{FD10B3DE-6CDB-79B3-3F4C-1E08E764CE1A}"/>
          </ac:cxnSpMkLst>
        </pc:cxnChg>
        <pc:cxnChg chg="add">
          <ac:chgData name="Pap Gergely" userId="7bd27213-c5c7-42b6-8a13-2ecb0db40824" providerId="ADAL" clId="{D0CDC0C4-57F5-47EC-9E4E-D16C85B76B22}" dt="2023-04-26T08:23:21.097" v="3403" actId="11529"/>
          <ac:cxnSpMkLst>
            <pc:docMk/>
            <pc:sldMk cId="0" sldId="258"/>
            <ac:cxnSpMk id="13" creationId="{DDC20900-EA14-05C7-6839-3BBAF7702B59}"/>
          </ac:cxnSpMkLst>
        </pc:cxnChg>
        <pc:cxnChg chg="add del mod">
          <ac:chgData name="Pap Gergely" userId="7bd27213-c5c7-42b6-8a13-2ecb0db40824" providerId="ADAL" clId="{D0CDC0C4-57F5-47EC-9E4E-D16C85B76B22}" dt="2023-04-26T08:23:56.830" v="3419"/>
          <ac:cxnSpMkLst>
            <pc:docMk/>
            <pc:sldMk cId="0" sldId="258"/>
            <ac:cxnSpMk id="15" creationId="{03B2E988-23DF-976D-B4BC-5A0E64579C4B}"/>
          </ac:cxnSpMkLst>
        </pc:cxnChg>
      </pc:sldChg>
      <pc:sldChg chg="addSp delSp modSp mod">
        <pc:chgData name="Pap Gergely" userId="7bd27213-c5c7-42b6-8a13-2ecb0db40824" providerId="ADAL" clId="{D0CDC0C4-57F5-47EC-9E4E-D16C85B76B22}" dt="2023-04-26T13:53:02.952" v="4698"/>
        <pc:sldMkLst>
          <pc:docMk/>
          <pc:sldMk cId="0" sldId="259"/>
        </pc:sldMkLst>
        <pc:spChg chg="mod">
          <ac:chgData name="Pap Gergely" userId="7bd27213-c5c7-42b6-8a13-2ecb0db40824" providerId="ADAL" clId="{D0CDC0C4-57F5-47EC-9E4E-D16C85B76B22}" dt="2023-04-26T13:07:34.917" v="3482" actId="790"/>
          <ac:spMkLst>
            <pc:docMk/>
            <pc:sldMk cId="0" sldId="259"/>
            <ac:spMk id="14338" creationId="{F2E46055-8F3B-86F0-E2C8-2CC1655140EB}"/>
          </ac:spMkLst>
        </pc:spChg>
        <pc:spChg chg="mod">
          <ac:chgData name="Pap Gergely" userId="7bd27213-c5c7-42b6-8a13-2ecb0db40824" providerId="ADAL" clId="{D0CDC0C4-57F5-47EC-9E4E-D16C85B76B22}" dt="2023-04-26T07:18:37.058" v="2856" actId="20577"/>
          <ac:spMkLst>
            <pc:docMk/>
            <pc:sldMk cId="0" sldId="259"/>
            <ac:spMk id="14339" creationId="{0F677DCF-2437-2BA7-7F93-8AA4778720E6}"/>
          </ac:spMkLst>
        </pc:spChg>
        <pc:spChg chg="del">
          <ac:chgData name="Pap Gergely" userId="7bd27213-c5c7-42b6-8a13-2ecb0db40824" providerId="ADAL" clId="{D0CDC0C4-57F5-47EC-9E4E-D16C85B76B22}" dt="2023-04-26T08:19:37.280" v="3331" actId="478"/>
          <ac:spMkLst>
            <pc:docMk/>
            <pc:sldMk cId="0" sldId="259"/>
            <ac:spMk id="14340" creationId="{18F4A7BD-74DA-1E1C-7227-5DF57EAEF7A0}"/>
          </ac:spMkLst>
        </pc:spChg>
        <pc:spChg chg="del">
          <ac:chgData name="Pap Gergely" userId="7bd27213-c5c7-42b6-8a13-2ecb0db40824" providerId="ADAL" clId="{D0CDC0C4-57F5-47EC-9E4E-D16C85B76B22}" dt="2023-04-26T08:19:36.568" v="3330" actId="478"/>
          <ac:spMkLst>
            <pc:docMk/>
            <pc:sldMk cId="0" sldId="259"/>
            <ac:spMk id="14341" creationId="{7E1D11BB-F6B1-835A-C952-608460A7EE4E}"/>
          </ac:spMkLst>
        </pc:spChg>
        <pc:spChg chg="del">
          <ac:chgData name="Pap Gergely" userId="7bd27213-c5c7-42b6-8a13-2ecb0db40824" providerId="ADAL" clId="{D0CDC0C4-57F5-47EC-9E4E-D16C85B76B22}" dt="2023-04-26T08:19:35.864" v="3329" actId="478"/>
          <ac:spMkLst>
            <pc:docMk/>
            <pc:sldMk cId="0" sldId="259"/>
            <ac:spMk id="14342" creationId="{44A0961B-4565-D510-0B9E-AB75552FA27E}"/>
          </ac:spMkLst>
        </pc:spChg>
        <pc:picChg chg="add mod">
          <ac:chgData name="Pap Gergely" userId="7bd27213-c5c7-42b6-8a13-2ecb0db40824" providerId="ADAL" clId="{D0CDC0C4-57F5-47EC-9E4E-D16C85B76B22}" dt="2023-04-26T13:53:02.952" v="4698"/>
          <ac:picMkLst>
            <pc:docMk/>
            <pc:sldMk cId="0" sldId="259"/>
            <ac:picMk id="2" creationId="{959C7A3C-FAF0-B5B4-A3D8-DF74BAEF98E1}"/>
          </ac:picMkLst>
        </pc:picChg>
        <pc:picChg chg="del">
          <ac:chgData name="Pap Gergely" userId="7bd27213-c5c7-42b6-8a13-2ecb0db40824" providerId="ADAL" clId="{D0CDC0C4-57F5-47EC-9E4E-D16C85B76B22}" dt="2023-04-26T13:53:02.549" v="4697" actId="478"/>
          <ac:picMkLst>
            <pc:docMk/>
            <pc:sldMk cId="0" sldId="259"/>
            <ac:picMk id="14343" creationId="{84652DCD-F252-90EA-1EAE-BF390C5A3A0A}"/>
          </ac:picMkLst>
        </pc:picChg>
        <pc:picChg chg="mod">
          <ac:chgData name="Pap Gergely" userId="7bd27213-c5c7-42b6-8a13-2ecb0db40824" providerId="ADAL" clId="{D0CDC0C4-57F5-47EC-9E4E-D16C85B76B22}" dt="2023-04-26T08:19:31.684" v="3328" actId="1076"/>
          <ac:picMkLst>
            <pc:docMk/>
            <pc:sldMk cId="0" sldId="259"/>
            <ac:picMk id="14344" creationId="{11EF91C0-5C5C-5B4D-7062-10896ECB439B}"/>
          </ac:picMkLst>
        </pc:picChg>
      </pc:sldChg>
      <pc:sldChg chg="addSp delSp modSp mod">
        <pc:chgData name="Pap Gergely" userId="7bd27213-c5c7-42b6-8a13-2ecb0db40824" providerId="ADAL" clId="{D0CDC0C4-57F5-47EC-9E4E-D16C85B76B22}" dt="2023-04-26T13:53:13.824" v="4702"/>
        <pc:sldMkLst>
          <pc:docMk/>
          <pc:sldMk cId="0" sldId="260"/>
        </pc:sldMkLst>
        <pc:spChg chg="add mod">
          <ac:chgData name="Pap Gergely" userId="7bd27213-c5c7-42b6-8a13-2ecb0db40824" providerId="ADAL" clId="{D0CDC0C4-57F5-47EC-9E4E-D16C85B76B22}" dt="2023-04-26T13:31:08.561" v="4647" actId="1076"/>
          <ac:spMkLst>
            <pc:docMk/>
            <pc:sldMk cId="0" sldId="260"/>
            <ac:spMk id="2" creationId="{BC34561F-A800-D998-43BA-298C01F936DE}"/>
          </ac:spMkLst>
        </pc:spChg>
        <pc:spChg chg="add mod">
          <ac:chgData name="Pap Gergely" userId="7bd27213-c5c7-42b6-8a13-2ecb0db40824" providerId="ADAL" clId="{D0CDC0C4-57F5-47EC-9E4E-D16C85B76B22}" dt="2023-04-26T13:31:04.700" v="4645" actId="1076"/>
          <ac:spMkLst>
            <pc:docMk/>
            <pc:sldMk cId="0" sldId="260"/>
            <ac:spMk id="3" creationId="{E7674AA5-FE7F-0A0C-FE2A-92317E6A81DB}"/>
          </ac:spMkLst>
        </pc:spChg>
        <pc:spChg chg="add mod">
          <ac:chgData name="Pap Gergely" userId="7bd27213-c5c7-42b6-8a13-2ecb0db40824" providerId="ADAL" clId="{D0CDC0C4-57F5-47EC-9E4E-D16C85B76B22}" dt="2023-04-26T13:31:14.328" v="4649" actId="1076"/>
          <ac:spMkLst>
            <pc:docMk/>
            <pc:sldMk cId="0" sldId="260"/>
            <ac:spMk id="4" creationId="{590D4683-9B40-7734-60D4-C57EA7AADD7B}"/>
          </ac:spMkLst>
        </pc:spChg>
        <pc:spChg chg="add mod">
          <ac:chgData name="Pap Gergely" userId="7bd27213-c5c7-42b6-8a13-2ecb0db40824" providerId="ADAL" clId="{D0CDC0C4-57F5-47EC-9E4E-D16C85B76B22}" dt="2023-04-26T13:31:19.684" v="4653" actId="1076"/>
          <ac:spMkLst>
            <pc:docMk/>
            <pc:sldMk cId="0" sldId="260"/>
            <ac:spMk id="5" creationId="{4A752A4A-EB31-80B4-2F21-2B2067BA9D33}"/>
          </ac:spMkLst>
        </pc:spChg>
        <pc:spChg chg="add mod">
          <ac:chgData name="Pap Gergely" userId="7bd27213-c5c7-42b6-8a13-2ecb0db40824" providerId="ADAL" clId="{D0CDC0C4-57F5-47EC-9E4E-D16C85B76B22}" dt="2023-04-26T13:31:23.918" v="4657" actId="1076"/>
          <ac:spMkLst>
            <pc:docMk/>
            <pc:sldMk cId="0" sldId="260"/>
            <ac:spMk id="6" creationId="{E33527CD-F126-1761-90AC-A0B6FEBFC3B7}"/>
          </ac:spMkLst>
        </pc:spChg>
        <pc:spChg chg="add mod">
          <ac:chgData name="Pap Gergely" userId="7bd27213-c5c7-42b6-8a13-2ecb0db40824" providerId="ADAL" clId="{D0CDC0C4-57F5-47EC-9E4E-D16C85B76B22}" dt="2023-04-26T13:33:23.808" v="4679" actId="207"/>
          <ac:spMkLst>
            <pc:docMk/>
            <pc:sldMk cId="0" sldId="260"/>
            <ac:spMk id="7" creationId="{826A7E74-25E7-C7AC-6A8E-4CCC3819C6D8}"/>
          </ac:spMkLst>
        </pc:spChg>
        <pc:spChg chg="mod">
          <ac:chgData name="Pap Gergely" userId="7bd27213-c5c7-42b6-8a13-2ecb0db40824" providerId="ADAL" clId="{D0CDC0C4-57F5-47EC-9E4E-D16C85B76B22}" dt="2023-04-26T13:33:37.665" v="4680" actId="1035"/>
          <ac:spMkLst>
            <pc:docMk/>
            <pc:sldMk cId="0" sldId="260"/>
            <ac:spMk id="8194" creationId="{9F320D2B-E0F1-8561-4678-4CE976FA4698}"/>
          </ac:spMkLst>
        </pc:spChg>
        <pc:spChg chg="mod">
          <ac:chgData name="Pap Gergely" userId="7bd27213-c5c7-42b6-8a13-2ecb0db40824" providerId="ADAL" clId="{D0CDC0C4-57F5-47EC-9E4E-D16C85B76B22}" dt="2023-04-26T13:12:14.674" v="3903" actId="6549"/>
          <ac:spMkLst>
            <pc:docMk/>
            <pc:sldMk cId="0" sldId="260"/>
            <ac:spMk id="16387" creationId="{40FE8EB9-EB2C-6D3E-8686-4FB2A5055CED}"/>
          </ac:spMkLst>
        </pc:spChg>
        <pc:spChg chg="del">
          <ac:chgData name="Pap Gergely" userId="7bd27213-c5c7-42b6-8a13-2ecb0db40824" providerId="ADAL" clId="{D0CDC0C4-57F5-47EC-9E4E-D16C85B76B22}" dt="2023-04-26T13:25:09.284" v="4534" actId="478"/>
          <ac:spMkLst>
            <pc:docMk/>
            <pc:sldMk cId="0" sldId="260"/>
            <ac:spMk id="16388" creationId="{ECD529FC-FC6E-446B-B7F2-FE566D08C124}"/>
          </ac:spMkLst>
        </pc:spChg>
        <pc:spChg chg="del">
          <ac:chgData name="Pap Gergely" userId="7bd27213-c5c7-42b6-8a13-2ecb0db40824" providerId="ADAL" clId="{D0CDC0C4-57F5-47EC-9E4E-D16C85B76B22}" dt="2023-04-26T13:25:08.003" v="4533" actId="478"/>
          <ac:spMkLst>
            <pc:docMk/>
            <pc:sldMk cId="0" sldId="260"/>
            <ac:spMk id="16389" creationId="{968DB064-B9D3-DFCE-2138-70A3F9BB1DCE}"/>
          </ac:spMkLst>
        </pc:spChg>
        <pc:spChg chg="del">
          <ac:chgData name="Pap Gergely" userId="7bd27213-c5c7-42b6-8a13-2ecb0db40824" providerId="ADAL" clId="{D0CDC0C4-57F5-47EC-9E4E-D16C85B76B22}" dt="2023-04-26T13:25:06.458" v="4532" actId="478"/>
          <ac:spMkLst>
            <pc:docMk/>
            <pc:sldMk cId="0" sldId="260"/>
            <ac:spMk id="16390" creationId="{C3E8F717-0743-66BA-3ABB-E24108FAEB59}"/>
          </ac:spMkLst>
        </pc:spChg>
        <pc:picChg chg="add mod">
          <ac:chgData name="Pap Gergely" userId="7bd27213-c5c7-42b6-8a13-2ecb0db40824" providerId="ADAL" clId="{D0CDC0C4-57F5-47EC-9E4E-D16C85B76B22}" dt="2023-04-26T13:53:13.824" v="4702"/>
          <ac:picMkLst>
            <pc:docMk/>
            <pc:sldMk cId="0" sldId="260"/>
            <ac:picMk id="21" creationId="{2FAEA55A-B8EF-0965-9633-405427D780BF}"/>
          </ac:picMkLst>
        </pc:picChg>
        <pc:picChg chg="del">
          <ac:chgData name="Pap Gergely" userId="7bd27213-c5c7-42b6-8a13-2ecb0db40824" providerId="ADAL" clId="{D0CDC0C4-57F5-47EC-9E4E-D16C85B76B22}" dt="2023-04-26T13:53:13.459" v="4701" actId="478"/>
          <ac:picMkLst>
            <pc:docMk/>
            <pc:sldMk cId="0" sldId="260"/>
            <ac:picMk id="16391" creationId="{E29267A4-7D93-A274-58D1-1A07EAB7A946}"/>
          </ac:picMkLst>
        </pc:picChg>
        <pc:cxnChg chg="add mod">
          <ac:chgData name="Pap Gergely" userId="7bd27213-c5c7-42b6-8a13-2ecb0db40824" providerId="ADAL" clId="{D0CDC0C4-57F5-47EC-9E4E-D16C85B76B22}" dt="2023-04-26T13:32:14.965" v="4665" actId="13822"/>
          <ac:cxnSpMkLst>
            <pc:docMk/>
            <pc:sldMk cId="0" sldId="260"/>
            <ac:cxnSpMk id="9" creationId="{B83DA94B-F87B-7BEC-99B1-CE946E2933DE}"/>
          </ac:cxnSpMkLst>
        </pc:cxnChg>
        <pc:cxnChg chg="add mod">
          <ac:chgData name="Pap Gergely" userId="7bd27213-c5c7-42b6-8a13-2ecb0db40824" providerId="ADAL" clId="{D0CDC0C4-57F5-47EC-9E4E-D16C85B76B22}" dt="2023-04-26T13:32:23.036" v="4668" actId="14100"/>
          <ac:cxnSpMkLst>
            <pc:docMk/>
            <pc:sldMk cId="0" sldId="260"/>
            <ac:cxnSpMk id="10" creationId="{F786FE7C-845A-3335-BB5B-ED4B30DB4EBE}"/>
          </ac:cxnSpMkLst>
        </pc:cxnChg>
        <pc:cxnChg chg="add mod">
          <ac:chgData name="Pap Gergely" userId="7bd27213-c5c7-42b6-8a13-2ecb0db40824" providerId="ADAL" clId="{D0CDC0C4-57F5-47EC-9E4E-D16C85B76B22}" dt="2023-04-26T13:32:28.228" v="4671" actId="14100"/>
          <ac:cxnSpMkLst>
            <pc:docMk/>
            <pc:sldMk cId="0" sldId="260"/>
            <ac:cxnSpMk id="13" creationId="{671EE076-12BB-10BB-5D34-1A55F46D3C3E}"/>
          </ac:cxnSpMkLst>
        </pc:cxnChg>
        <pc:cxnChg chg="add mod">
          <ac:chgData name="Pap Gergely" userId="7bd27213-c5c7-42b6-8a13-2ecb0db40824" providerId="ADAL" clId="{D0CDC0C4-57F5-47EC-9E4E-D16C85B76B22}" dt="2023-04-26T13:32:33.340" v="4674" actId="14100"/>
          <ac:cxnSpMkLst>
            <pc:docMk/>
            <pc:sldMk cId="0" sldId="260"/>
            <ac:cxnSpMk id="16" creationId="{66C09574-4B54-7440-1065-DDA2E8CA8C2D}"/>
          </ac:cxnSpMkLst>
        </pc:cxnChg>
        <pc:cxnChg chg="add mod">
          <ac:chgData name="Pap Gergely" userId="7bd27213-c5c7-42b6-8a13-2ecb0db40824" providerId="ADAL" clId="{D0CDC0C4-57F5-47EC-9E4E-D16C85B76B22}" dt="2023-04-26T13:33:11.831" v="4677" actId="13822"/>
          <ac:cxnSpMkLst>
            <pc:docMk/>
            <pc:sldMk cId="0" sldId="260"/>
            <ac:cxnSpMk id="20" creationId="{0AE037D9-0F8C-EDEB-3DD5-A39F43F0EDBE}"/>
          </ac:cxnSpMkLst>
        </pc:cxnChg>
      </pc:sldChg>
      <pc:sldChg chg="addSp delSp modSp mod">
        <pc:chgData name="Pap Gergely" userId="7bd27213-c5c7-42b6-8a13-2ecb0db40824" providerId="ADAL" clId="{D0CDC0C4-57F5-47EC-9E4E-D16C85B76B22}" dt="2023-05-08T13:09:59.471" v="6708" actId="478"/>
        <pc:sldMkLst>
          <pc:docMk/>
          <pc:sldMk cId="0" sldId="261"/>
        </pc:sldMkLst>
        <pc:spChg chg="mod">
          <ac:chgData name="Pap Gergely" userId="7bd27213-c5c7-42b6-8a13-2ecb0db40824" providerId="ADAL" clId="{D0CDC0C4-57F5-47EC-9E4E-D16C85B76B22}" dt="2023-05-08T13:09:52.096" v="6705" actId="20577"/>
          <ac:spMkLst>
            <pc:docMk/>
            <pc:sldMk cId="0" sldId="261"/>
            <ac:spMk id="22530" creationId="{836C7536-ABCB-8811-5554-2F8E722F56B1}"/>
          </ac:spMkLst>
        </pc:spChg>
        <pc:spChg chg="mod">
          <ac:chgData name="Pap Gergely" userId="7bd27213-c5c7-42b6-8a13-2ecb0db40824" providerId="ADAL" clId="{D0CDC0C4-57F5-47EC-9E4E-D16C85B76B22}" dt="2023-05-08T13:08:35.065" v="6482"/>
          <ac:spMkLst>
            <pc:docMk/>
            <pc:sldMk cId="0" sldId="261"/>
            <ac:spMk id="22531" creationId="{D37BB3C2-72B9-792F-F29F-8C7B3483979E}"/>
          </ac:spMkLst>
        </pc:spChg>
        <pc:spChg chg="del">
          <ac:chgData name="Pap Gergely" userId="7bd27213-c5c7-42b6-8a13-2ecb0db40824" providerId="ADAL" clId="{D0CDC0C4-57F5-47EC-9E4E-D16C85B76B22}" dt="2023-05-08T13:09:59.471" v="6708" actId="478"/>
          <ac:spMkLst>
            <pc:docMk/>
            <pc:sldMk cId="0" sldId="261"/>
            <ac:spMk id="22532" creationId="{0101AD65-B743-03E0-ADA9-AC4AE3CE7684}"/>
          </ac:spMkLst>
        </pc:spChg>
        <pc:spChg chg="del">
          <ac:chgData name="Pap Gergely" userId="7bd27213-c5c7-42b6-8a13-2ecb0db40824" providerId="ADAL" clId="{D0CDC0C4-57F5-47EC-9E4E-D16C85B76B22}" dt="2023-05-08T13:09:58.039" v="6707" actId="478"/>
          <ac:spMkLst>
            <pc:docMk/>
            <pc:sldMk cId="0" sldId="261"/>
            <ac:spMk id="22533" creationId="{6BA26FDF-2BC8-5075-CD62-41CF676B87B5}"/>
          </ac:spMkLst>
        </pc:spChg>
        <pc:spChg chg="del">
          <ac:chgData name="Pap Gergely" userId="7bd27213-c5c7-42b6-8a13-2ecb0db40824" providerId="ADAL" clId="{D0CDC0C4-57F5-47EC-9E4E-D16C85B76B22}" dt="2023-05-08T13:09:57.122" v="6706" actId="478"/>
          <ac:spMkLst>
            <pc:docMk/>
            <pc:sldMk cId="0" sldId="261"/>
            <ac:spMk id="22534" creationId="{473BE956-0C93-37BB-F166-7F4854781695}"/>
          </ac:spMkLst>
        </pc:spChg>
        <pc:picChg chg="add mod">
          <ac:chgData name="Pap Gergely" userId="7bd27213-c5c7-42b6-8a13-2ecb0db40824" providerId="ADAL" clId="{D0CDC0C4-57F5-47EC-9E4E-D16C85B76B22}" dt="2023-04-26T13:53:30.904" v="4714"/>
          <ac:picMkLst>
            <pc:docMk/>
            <pc:sldMk cId="0" sldId="261"/>
            <ac:picMk id="2" creationId="{057E3443-BD2E-0011-F09E-93039EBCCE44}"/>
          </ac:picMkLst>
        </pc:picChg>
        <pc:picChg chg="del">
          <ac:chgData name="Pap Gergely" userId="7bd27213-c5c7-42b6-8a13-2ecb0db40824" providerId="ADAL" clId="{D0CDC0C4-57F5-47EC-9E4E-D16C85B76B22}" dt="2023-04-26T13:53:30.468" v="4713" actId="478"/>
          <ac:picMkLst>
            <pc:docMk/>
            <pc:sldMk cId="0" sldId="261"/>
            <ac:picMk id="22535" creationId="{19467444-98A4-0D0F-16D1-6956457D3AE4}"/>
          </ac:picMkLst>
        </pc:picChg>
      </pc:sldChg>
      <pc:sldChg chg="addSp delSp modSp mod">
        <pc:chgData name="Pap Gergely" userId="7bd27213-c5c7-42b6-8a13-2ecb0db40824" providerId="ADAL" clId="{D0CDC0C4-57F5-47EC-9E4E-D16C85B76B22}" dt="2023-05-08T13:20:54.062" v="7318" actId="313"/>
        <pc:sldMkLst>
          <pc:docMk/>
          <pc:sldMk cId="0" sldId="262"/>
        </pc:sldMkLst>
        <pc:spChg chg="mod">
          <ac:chgData name="Pap Gergely" userId="7bd27213-c5c7-42b6-8a13-2ecb0db40824" providerId="ADAL" clId="{D0CDC0C4-57F5-47EC-9E4E-D16C85B76B22}" dt="2023-05-08T13:20:54.062" v="7318" actId="313"/>
          <ac:spMkLst>
            <pc:docMk/>
            <pc:sldMk cId="0" sldId="262"/>
            <ac:spMk id="23554" creationId="{F42E7403-3CF6-B3A9-B89D-BA17D0858284}"/>
          </ac:spMkLst>
        </pc:spChg>
        <pc:spChg chg="del">
          <ac:chgData name="Pap Gergely" userId="7bd27213-c5c7-42b6-8a13-2ecb0db40824" providerId="ADAL" clId="{D0CDC0C4-57F5-47EC-9E4E-D16C85B76B22}" dt="2023-05-08T13:20:25.322" v="7313" actId="478"/>
          <ac:spMkLst>
            <pc:docMk/>
            <pc:sldMk cId="0" sldId="262"/>
            <ac:spMk id="23556" creationId="{4B458F64-354C-09A5-535B-AED437E0C68B}"/>
          </ac:spMkLst>
        </pc:spChg>
        <pc:spChg chg="del">
          <ac:chgData name="Pap Gergely" userId="7bd27213-c5c7-42b6-8a13-2ecb0db40824" providerId="ADAL" clId="{D0CDC0C4-57F5-47EC-9E4E-D16C85B76B22}" dt="2023-05-08T13:20:24.377" v="7312" actId="478"/>
          <ac:spMkLst>
            <pc:docMk/>
            <pc:sldMk cId="0" sldId="262"/>
            <ac:spMk id="23557" creationId="{4CEFE7F2-6BF2-A500-6A4D-71921F43EB7E}"/>
          </ac:spMkLst>
        </pc:spChg>
        <pc:spChg chg="del">
          <ac:chgData name="Pap Gergely" userId="7bd27213-c5c7-42b6-8a13-2ecb0db40824" providerId="ADAL" clId="{D0CDC0C4-57F5-47EC-9E4E-D16C85B76B22}" dt="2023-05-08T13:20:23.339" v="7311" actId="478"/>
          <ac:spMkLst>
            <pc:docMk/>
            <pc:sldMk cId="0" sldId="262"/>
            <ac:spMk id="23558" creationId="{05E46D93-B552-4532-123C-C001939D481F}"/>
          </ac:spMkLst>
        </pc:spChg>
        <pc:spChg chg="del">
          <ac:chgData name="Pap Gergely" userId="7bd27213-c5c7-42b6-8a13-2ecb0db40824" providerId="ADAL" clId="{D0CDC0C4-57F5-47EC-9E4E-D16C85B76B22}" dt="2023-05-08T13:20:33.612" v="7314" actId="478"/>
          <ac:spMkLst>
            <pc:docMk/>
            <pc:sldMk cId="0" sldId="262"/>
            <ac:spMk id="23560" creationId="{877CF320-DF3C-8CB3-7EE2-C29ABC892488}"/>
          </ac:spMkLst>
        </pc:spChg>
        <pc:picChg chg="add mod">
          <ac:chgData name="Pap Gergely" userId="7bd27213-c5c7-42b6-8a13-2ecb0db40824" providerId="ADAL" clId="{D0CDC0C4-57F5-47EC-9E4E-D16C85B76B22}" dt="2023-04-26T13:53:33.721" v="4716"/>
          <ac:picMkLst>
            <pc:docMk/>
            <pc:sldMk cId="0" sldId="262"/>
            <ac:picMk id="2" creationId="{0CB1F7FB-0434-85FD-14DC-36F4445F9A95}"/>
          </ac:picMkLst>
        </pc:picChg>
        <pc:picChg chg="del">
          <ac:chgData name="Pap Gergely" userId="7bd27213-c5c7-42b6-8a13-2ecb0db40824" providerId="ADAL" clId="{D0CDC0C4-57F5-47EC-9E4E-D16C85B76B22}" dt="2023-04-26T13:53:33.301" v="4715" actId="478"/>
          <ac:picMkLst>
            <pc:docMk/>
            <pc:sldMk cId="0" sldId="262"/>
            <ac:picMk id="23559" creationId="{C67646CE-FC2E-E21C-1086-D3C8C378334C}"/>
          </ac:picMkLst>
        </pc:picChg>
      </pc:sldChg>
      <pc:sldChg chg="addSp delSp modSp mod">
        <pc:chgData name="Pap Gergely" userId="7bd27213-c5c7-42b6-8a13-2ecb0db40824" providerId="ADAL" clId="{D0CDC0C4-57F5-47EC-9E4E-D16C85B76B22}" dt="2023-05-10T07:12:15.414" v="8584" actId="478"/>
        <pc:sldMkLst>
          <pc:docMk/>
          <pc:sldMk cId="0" sldId="263"/>
        </pc:sldMkLst>
        <pc:spChg chg="mod">
          <ac:chgData name="Pap Gergely" userId="7bd27213-c5c7-42b6-8a13-2ecb0db40824" providerId="ADAL" clId="{D0CDC0C4-57F5-47EC-9E4E-D16C85B76B22}" dt="2023-05-10T07:11:57.510" v="8580" actId="20577"/>
          <ac:spMkLst>
            <pc:docMk/>
            <pc:sldMk cId="0" sldId="263"/>
            <ac:spMk id="25602" creationId="{C881C65A-08A1-2BDD-5017-431254166D7E}"/>
          </ac:spMkLst>
        </pc:spChg>
        <pc:spChg chg="del">
          <ac:chgData name="Pap Gergely" userId="7bd27213-c5c7-42b6-8a13-2ecb0db40824" providerId="ADAL" clId="{D0CDC0C4-57F5-47EC-9E4E-D16C85B76B22}" dt="2023-05-10T07:10:00.765" v="8334" actId="478"/>
          <ac:spMkLst>
            <pc:docMk/>
            <pc:sldMk cId="0" sldId="263"/>
            <ac:spMk id="25604" creationId="{66C5610B-6867-E9DD-2340-6A5918A1A934}"/>
          </ac:spMkLst>
        </pc:spChg>
        <pc:spChg chg="del">
          <ac:chgData name="Pap Gergely" userId="7bd27213-c5c7-42b6-8a13-2ecb0db40824" providerId="ADAL" clId="{D0CDC0C4-57F5-47EC-9E4E-D16C85B76B22}" dt="2023-05-10T07:09:59.981" v="8333" actId="478"/>
          <ac:spMkLst>
            <pc:docMk/>
            <pc:sldMk cId="0" sldId="263"/>
            <ac:spMk id="25605" creationId="{F1522346-DBA1-022D-32F5-9BBAA2EBF39F}"/>
          </ac:spMkLst>
        </pc:spChg>
        <pc:spChg chg="del">
          <ac:chgData name="Pap Gergely" userId="7bd27213-c5c7-42b6-8a13-2ecb0db40824" providerId="ADAL" clId="{D0CDC0C4-57F5-47EC-9E4E-D16C85B76B22}" dt="2023-05-10T07:09:59.141" v="8332" actId="478"/>
          <ac:spMkLst>
            <pc:docMk/>
            <pc:sldMk cId="0" sldId="263"/>
            <ac:spMk id="25606" creationId="{C32FE924-CD93-7977-C0B8-8DE2B30523F8}"/>
          </ac:spMkLst>
        </pc:spChg>
        <pc:spChg chg="del">
          <ac:chgData name="Pap Gergely" userId="7bd27213-c5c7-42b6-8a13-2ecb0db40824" providerId="ADAL" clId="{D0CDC0C4-57F5-47EC-9E4E-D16C85B76B22}" dt="2023-05-10T07:12:11.548" v="8583" actId="478"/>
          <ac:spMkLst>
            <pc:docMk/>
            <pc:sldMk cId="0" sldId="263"/>
            <ac:spMk id="25608" creationId="{F9DDB1A3-D721-9AD0-A61C-0C66EF90E5DA}"/>
          </ac:spMkLst>
        </pc:spChg>
        <pc:spChg chg="del">
          <ac:chgData name="Pap Gergely" userId="7bd27213-c5c7-42b6-8a13-2ecb0db40824" providerId="ADAL" clId="{D0CDC0C4-57F5-47EC-9E4E-D16C85B76B22}" dt="2023-05-10T07:12:06.550" v="8582" actId="478"/>
          <ac:spMkLst>
            <pc:docMk/>
            <pc:sldMk cId="0" sldId="263"/>
            <ac:spMk id="25609" creationId="{B7F9EAF5-69B6-7F6E-F49A-E739BEA6F49A}"/>
          </ac:spMkLst>
        </pc:spChg>
        <pc:spChg chg="del">
          <ac:chgData name="Pap Gergely" userId="7bd27213-c5c7-42b6-8a13-2ecb0db40824" providerId="ADAL" clId="{D0CDC0C4-57F5-47EC-9E4E-D16C85B76B22}" dt="2023-05-10T07:12:15.414" v="8584" actId="478"/>
          <ac:spMkLst>
            <pc:docMk/>
            <pc:sldMk cId="0" sldId="263"/>
            <ac:spMk id="25610" creationId="{1CE3AF0E-0E31-AFE8-1FD8-B5BBBB79B822}"/>
          </ac:spMkLst>
        </pc:spChg>
        <pc:picChg chg="add mod">
          <ac:chgData name="Pap Gergely" userId="7bd27213-c5c7-42b6-8a13-2ecb0db40824" providerId="ADAL" clId="{D0CDC0C4-57F5-47EC-9E4E-D16C85B76B22}" dt="2023-04-26T13:53:41.975" v="4720"/>
          <ac:picMkLst>
            <pc:docMk/>
            <pc:sldMk cId="0" sldId="263"/>
            <ac:picMk id="2" creationId="{C7951CB9-A49C-54E6-EE0C-FF4C667FAE44}"/>
          </ac:picMkLst>
        </pc:picChg>
        <pc:picChg chg="del">
          <ac:chgData name="Pap Gergely" userId="7bd27213-c5c7-42b6-8a13-2ecb0db40824" providerId="ADAL" clId="{D0CDC0C4-57F5-47EC-9E4E-D16C85B76B22}" dt="2023-04-26T13:53:41.549" v="4719" actId="478"/>
          <ac:picMkLst>
            <pc:docMk/>
            <pc:sldMk cId="0" sldId="263"/>
            <ac:picMk id="25607" creationId="{97D48013-8D09-3953-C4D4-C9521338AB1F}"/>
          </ac:picMkLst>
        </pc:picChg>
        <pc:picChg chg="mod">
          <ac:chgData name="Pap Gergely" userId="7bd27213-c5c7-42b6-8a13-2ecb0db40824" providerId="ADAL" clId="{D0CDC0C4-57F5-47EC-9E4E-D16C85B76B22}" dt="2023-05-10T07:09:55.688" v="8331" actId="1076"/>
          <ac:picMkLst>
            <pc:docMk/>
            <pc:sldMk cId="0" sldId="263"/>
            <ac:picMk id="25611" creationId="{92472EA1-0A81-3F2A-7465-00E2939715C2}"/>
          </ac:picMkLst>
        </pc:picChg>
        <pc:picChg chg="mod">
          <ac:chgData name="Pap Gergely" userId="7bd27213-c5c7-42b6-8a13-2ecb0db40824" providerId="ADAL" clId="{D0CDC0C4-57F5-47EC-9E4E-D16C85B76B22}" dt="2023-05-10T07:12:00.830" v="8581" actId="1076"/>
          <ac:picMkLst>
            <pc:docMk/>
            <pc:sldMk cId="0" sldId="263"/>
            <ac:picMk id="25612" creationId="{51D17583-9AA8-801D-25DC-FE1755ED8282}"/>
          </ac:picMkLst>
        </pc:picChg>
      </pc:sldChg>
      <pc:sldChg chg="addSp delSp modSp mod">
        <pc:chgData name="Pap Gergely" userId="7bd27213-c5c7-42b6-8a13-2ecb0db40824" providerId="ADAL" clId="{D0CDC0C4-57F5-47EC-9E4E-D16C85B76B22}" dt="2023-05-10T07:52:24.865" v="9281" actId="313"/>
        <pc:sldMkLst>
          <pc:docMk/>
          <pc:sldMk cId="0" sldId="264"/>
        </pc:sldMkLst>
        <pc:spChg chg="mod">
          <ac:chgData name="Pap Gergely" userId="7bd27213-c5c7-42b6-8a13-2ecb0db40824" providerId="ADAL" clId="{D0CDC0C4-57F5-47EC-9E4E-D16C85B76B22}" dt="2023-05-10T07:52:24.865" v="9281" actId="313"/>
          <ac:spMkLst>
            <pc:docMk/>
            <pc:sldMk cId="0" sldId="264"/>
            <ac:spMk id="27650" creationId="{F4AD4ACE-0A36-123D-C32C-13BFFDF215CD}"/>
          </ac:spMkLst>
        </pc:spChg>
        <pc:spChg chg="del">
          <ac:chgData name="Pap Gergely" userId="7bd27213-c5c7-42b6-8a13-2ecb0db40824" providerId="ADAL" clId="{D0CDC0C4-57F5-47EC-9E4E-D16C85B76B22}" dt="2023-05-10T07:52:11.676" v="9279" actId="478"/>
          <ac:spMkLst>
            <pc:docMk/>
            <pc:sldMk cId="0" sldId="264"/>
            <ac:spMk id="27652" creationId="{7C7339CE-9DCE-E44D-B778-C32C5219EBCB}"/>
          </ac:spMkLst>
        </pc:spChg>
        <pc:spChg chg="del">
          <ac:chgData name="Pap Gergely" userId="7bd27213-c5c7-42b6-8a13-2ecb0db40824" providerId="ADAL" clId="{D0CDC0C4-57F5-47EC-9E4E-D16C85B76B22}" dt="2023-05-10T07:52:10.846" v="9278" actId="478"/>
          <ac:spMkLst>
            <pc:docMk/>
            <pc:sldMk cId="0" sldId="264"/>
            <ac:spMk id="27653" creationId="{A94D749B-20EC-1AB6-15AF-4ACC36C31647}"/>
          </ac:spMkLst>
        </pc:spChg>
        <pc:spChg chg="del">
          <ac:chgData name="Pap Gergely" userId="7bd27213-c5c7-42b6-8a13-2ecb0db40824" providerId="ADAL" clId="{D0CDC0C4-57F5-47EC-9E4E-D16C85B76B22}" dt="2023-05-10T07:52:09.983" v="9277" actId="478"/>
          <ac:spMkLst>
            <pc:docMk/>
            <pc:sldMk cId="0" sldId="264"/>
            <ac:spMk id="27654" creationId="{70A0C615-53AB-3777-6290-AC5DDE8ED2BC}"/>
          </ac:spMkLst>
        </pc:spChg>
        <pc:picChg chg="add mod">
          <ac:chgData name="Pap Gergely" userId="7bd27213-c5c7-42b6-8a13-2ecb0db40824" providerId="ADAL" clId="{D0CDC0C4-57F5-47EC-9E4E-D16C85B76B22}" dt="2023-04-26T13:53:48.119" v="4724"/>
          <ac:picMkLst>
            <pc:docMk/>
            <pc:sldMk cId="0" sldId="264"/>
            <ac:picMk id="2" creationId="{ACD1E38F-AD31-DA11-60A2-4AD0CA3F8196}"/>
          </ac:picMkLst>
        </pc:picChg>
        <pc:picChg chg="del">
          <ac:chgData name="Pap Gergely" userId="7bd27213-c5c7-42b6-8a13-2ecb0db40824" providerId="ADAL" clId="{D0CDC0C4-57F5-47EC-9E4E-D16C85B76B22}" dt="2023-04-26T13:53:47.716" v="4723" actId="478"/>
          <ac:picMkLst>
            <pc:docMk/>
            <pc:sldMk cId="0" sldId="264"/>
            <ac:picMk id="27655" creationId="{644ED7D0-E399-3BD1-CD5A-4008B0DE08D0}"/>
          </ac:picMkLst>
        </pc:picChg>
      </pc:sldChg>
      <pc:sldChg chg="delSp modSp mod">
        <pc:chgData name="Pap Gergely" userId="7bd27213-c5c7-42b6-8a13-2ecb0db40824" providerId="ADAL" clId="{D0CDC0C4-57F5-47EC-9E4E-D16C85B76B22}" dt="2023-04-26T13:52:40.499" v="4691" actId="1076"/>
        <pc:sldMkLst>
          <pc:docMk/>
          <pc:sldMk cId="0" sldId="266"/>
        </pc:sldMkLst>
        <pc:spChg chg="mod">
          <ac:chgData name="Pap Gergely" userId="7bd27213-c5c7-42b6-8a13-2ecb0db40824" providerId="ADAL" clId="{D0CDC0C4-57F5-47EC-9E4E-D16C85B76B22}" dt="2023-04-25T17:00:38.458" v="1776" actId="313"/>
          <ac:spMkLst>
            <pc:docMk/>
            <pc:sldMk cId="0" sldId="266"/>
            <ac:spMk id="8194" creationId="{DF246A9C-D361-FE5F-7008-814808DF2480}"/>
          </ac:spMkLst>
        </pc:spChg>
        <pc:spChg chg="mod">
          <ac:chgData name="Pap Gergely" userId="7bd27213-c5c7-42b6-8a13-2ecb0db40824" providerId="ADAL" clId="{D0CDC0C4-57F5-47EC-9E4E-D16C85B76B22}" dt="2023-04-25T16:53:17.532" v="1032"/>
          <ac:spMkLst>
            <pc:docMk/>
            <pc:sldMk cId="0" sldId="266"/>
            <ac:spMk id="11267" creationId="{C9A6B216-32C7-D555-D590-D74A278A680D}"/>
          </ac:spMkLst>
        </pc:spChg>
        <pc:spChg chg="del">
          <ac:chgData name="Pap Gergely" userId="7bd27213-c5c7-42b6-8a13-2ecb0db40824" providerId="ADAL" clId="{D0CDC0C4-57F5-47EC-9E4E-D16C85B76B22}" dt="2023-04-25T17:00:04.209" v="1772" actId="478"/>
          <ac:spMkLst>
            <pc:docMk/>
            <pc:sldMk cId="0" sldId="266"/>
            <ac:spMk id="11268" creationId="{EFF7E993-9693-38BE-0C9B-6CE7F5FA5929}"/>
          </ac:spMkLst>
        </pc:spChg>
        <pc:spChg chg="del">
          <ac:chgData name="Pap Gergely" userId="7bd27213-c5c7-42b6-8a13-2ecb0db40824" providerId="ADAL" clId="{D0CDC0C4-57F5-47EC-9E4E-D16C85B76B22}" dt="2023-04-25T17:00:01.655" v="1771" actId="478"/>
          <ac:spMkLst>
            <pc:docMk/>
            <pc:sldMk cId="0" sldId="266"/>
            <ac:spMk id="11269" creationId="{48DF2C9C-3C6B-E929-D896-C2C281E660DB}"/>
          </ac:spMkLst>
        </pc:spChg>
        <pc:spChg chg="del">
          <ac:chgData name="Pap Gergely" userId="7bd27213-c5c7-42b6-8a13-2ecb0db40824" providerId="ADAL" clId="{D0CDC0C4-57F5-47EC-9E4E-D16C85B76B22}" dt="2023-04-25T16:59:52.624" v="1770" actId="478"/>
          <ac:spMkLst>
            <pc:docMk/>
            <pc:sldMk cId="0" sldId="266"/>
            <ac:spMk id="11270" creationId="{3DFA19B2-39D6-B918-0FB4-AC9806CB3C99}"/>
          </ac:spMkLst>
        </pc:spChg>
        <pc:picChg chg="mod">
          <ac:chgData name="Pap Gergely" userId="7bd27213-c5c7-42b6-8a13-2ecb0db40824" providerId="ADAL" clId="{D0CDC0C4-57F5-47EC-9E4E-D16C85B76B22}" dt="2023-04-26T13:52:40.499" v="4691" actId="1076"/>
          <ac:picMkLst>
            <pc:docMk/>
            <pc:sldMk cId="0" sldId="266"/>
            <ac:picMk id="11271" creationId="{F56B3CC9-ACC0-B2DF-FB0C-E7C64E6E95F1}"/>
          </ac:picMkLst>
        </pc:picChg>
      </pc:sldChg>
      <pc:sldChg chg="addSp delSp modSp mod">
        <pc:chgData name="Pap Gergely" userId="7bd27213-c5c7-42b6-8a13-2ecb0db40824" providerId="ADAL" clId="{D0CDC0C4-57F5-47EC-9E4E-D16C85B76B22}" dt="2023-05-08T11:46:34.667" v="5852" actId="478"/>
        <pc:sldMkLst>
          <pc:docMk/>
          <pc:sldMk cId="0" sldId="268"/>
        </pc:sldMkLst>
        <pc:spChg chg="mod">
          <ac:chgData name="Pap Gergely" userId="7bd27213-c5c7-42b6-8a13-2ecb0db40824" providerId="ADAL" clId="{D0CDC0C4-57F5-47EC-9E4E-D16C85B76B22}" dt="2023-05-08T11:45:53.758" v="5850" actId="20577"/>
          <ac:spMkLst>
            <pc:docMk/>
            <pc:sldMk cId="0" sldId="268"/>
            <ac:spMk id="16386" creationId="{ACFE0158-1A97-0A67-5E29-E6670EC61241}"/>
          </ac:spMkLst>
        </pc:spChg>
        <pc:spChg chg="mod">
          <ac:chgData name="Pap Gergely" userId="7bd27213-c5c7-42b6-8a13-2ecb0db40824" providerId="ADAL" clId="{D0CDC0C4-57F5-47EC-9E4E-D16C85B76B22}" dt="2023-05-08T11:43:50.696" v="5610" actId="6549"/>
          <ac:spMkLst>
            <pc:docMk/>
            <pc:sldMk cId="0" sldId="268"/>
            <ac:spMk id="18435" creationId="{F621AA77-364E-936E-BCC8-F5B45E2457BF}"/>
          </ac:spMkLst>
        </pc:spChg>
        <pc:spChg chg="del">
          <ac:chgData name="Pap Gergely" userId="7bd27213-c5c7-42b6-8a13-2ecb0db40824" providerId="ADAL" clId="{D0CDC0C4-57F5-47EC-9E4E-D16C85B76B22}" dt="2023-05-08T11:46:34.667" v="5852" actId="478"/>
          <ac:spMkLst>
            <pc:docMk/>
            <pc:sldMk cId="0" sldId="268"/>
            <ac:spMk id="18436" creationId="{1F2F9B2F-4EA5-7360-D3B1-62BB94C4F16D}"/>
          </ac:spMkLst>
        </pc:spChg>
        <pc:spChg chg="del">
          <ac:chgData name="Pap Gergely" userId="7bd27213-c5c7-42b6-8a13-2ecb0db40824" providerId="ADAL" clId="{D0CDC0C4-57F5-47EC-9E4E-D16C85B76B22}" dt="2023-05-08T11:46:32.669" v="5851" actId="478"/>
          <ac:spMkLst>
            <pc:docMk/>
            <pc:sldMk cId="0" sldId="268"/>
            <ac:spMk id="18437" creationId="{30012A0B-0EFD-C14D-7DBF-85E6A488FB49}"/>
          </ac:spMkLst>
        </pc:spChg>
        <pc:spChg chg="del">
          <ac:chgData name="Pap Gergely" userId="7bd27213-c5c7-42b6-8a13-2ecb0db40824" providerId="ADAL" clId="{D0CDC0C4-57F5-47EC-9E4E-D16C85B76B22}" dt="2023-05-08T11:44:47.259" v="5684" actId="478"/>
          <ac:spMkLst>
            <pc:docMk/>
            <pc:sldMk cId="0" sldId="268"/>
            <ac:spMk id="18438" creationId="{87FD93C8-A374-8E0D-5AE8-512082641DBA}"/>
          </ac:spMkLst>
        </pc:spChg>
        <pc:picChg chg="add mod">
          <ac:chgData name="Pap Gergely" userId="7bd27213-c5c7-42b6-8a13-2ecb0db40824" providerId="ADAL" clId="{D0CDC0C4-57F5-47EC-9E4E-D16C85B76B22}" dt="2023-04-26T13:53:20.417" v="4706"/>
          <ac:picMkLst>
            <pc:docMk/>
            <pc:sldMk cId="0" sldId="268"/>
            <ac:picMk id="2" creationId="{A46600EA-FC43-29A7-99A6-A2CF1AFC76B8}"/>
          </ac:picMkLst>
        </pc:picChg>
        <pc:picChg chg="del">
          <ac:chgData name="Pap Gergely" userId="7bd27213-c5c7-42b6-8a13-2ecb0db40824" providerId="ADAL" clId="{D0CDC0C4-57F5-47EC-9E4E-D16C85B76B22}" dt="2023-04-26T13:53:20.052" v="4705" actId="478"/>
          <ac:picMkLst>
            <pc:docMk/>
            <pc:sldMk cId="0" sldId="268"/>
            <ac:picMk id="18439" creationId="{815D49BF-85BE-A345-D152-E2EC46D0483C}"/>
          </ac:picMkLst>
        </pc:picChg>
        <pc:picChg chg="mod">
          <ac:chgData name="Pap Gergely" userId="7bd27213-c5c7-42b6-8a13-2ecb0db40824" providerId="ADAL" clId="{D0CDC0C4-57F5-47EC-9E4E-D16C85B76B22}" dt="2023-05-08T11:44:42.416" v="5683" actId="1076"/>
          <ac:picMkLst>
            <pc:docMk/>
            <pc:sldMk cId="0" sldId="268"/>
            <ac:picMk id="18442" creationId="{871A8A03-EF2F-2881-BA66-4AE7579603DD}"/>
          </ac:picMkLst>
        </pc:picChg>
      </pc:sldChg>
      <pc:sldChg chg="addSp delSp modSp mod">
        <pc:chgData name="Pap Gergely" userId="7bd27213-c5c7-42b6-8a13-2ecb0db40824" providerId="ADAL" clId="{D0CDC0C4-57F5-47EC-9E4E-D16C85B76B22}" dt="2023-04-26T13:53:10.180" v="4700"/>
        <pc:sldMkLst>
          <pc:docMk/>
          <pc:sldMk cId="0" sldId="269"/>
        </pc:sldMkLst>
        <pc:spChg chg="mod">
          <ac:chgData name="Pap Gergely" userId="7bd27213-c5c7-42b6-8a13-2ecb0db40824" providerId="ADAL" clId="{D0CDC0C4-57F5-47EC-9E4E-D16C85B76B22}" dt="2023-04-26T13:11:39.265" v="3878" actId="313"/>
          <ac:spMkLst>
            <pc:docMk/>
            <pc:sldMk cId="0" sldId="269"/>
            <ac:spMk id="15362" creationId="{C21E190D-51A5-A0A0-B8C7-C1109696EF09}"/>
          </ac:spMkLst>
        </pc:spChg>
        <pc:spChg chg="mod">
          <ac:chgData name="Pap Gergely" userId="7bd27213-c5c7-42b6-8a13-2ecb0db40824" providerId="ADAL" clId="{D0CDC0C4-57F5-47EC-9E4E-D16C85B76B22}" dt="2023-04-26T13:07:52.519" v="3497" actId="20577"/>
          <ac:spMkLst>
            <pc:docMk/>
            <pc:sldMk cId="0" sldId="269"/>
            <ac:spMk id="15363" creationId="{8CE25D5D-C9C5-F158-B775-5FE9563C1764}"/>
          </ac:spMkLst>
        </pc:spChg>
        <pc:spChg chg="del">
          <ac:chgData name="Pap Gergely" userId="7bd27213-c5c7-42b6-8a13-2ecb0db40824" providerId="ADAL" clId="{D0CDC0C4-57F5-47EC-9E4E-D16C85B76B22}" dt="2023-04-26T13:11:30.778" v="3877" actId="478"/>
          <ac:spMkLst>
            <pc:docMk/>
            <pc:sldMk cId="0" sldId="269"/>
            <ac:spMk id="15364" creationId="{E99142B5-0B5D-30AD-97E3-93D3170628A6}"/>
          </ac:spMkLst>
        </pc:spChg>
        <pc:spChg chg="del">
          <ac:chgData name="Pap Gergely" userId="7bd27213-c5c7-42b6-8a13-2ecb0db40824" providerId="ADAL" clId="{D0CDC0C4-57F5-47EC-9E4E-D16C85B76B22}" dt="2023-04-26T13:11:29.108" v="3876" actId="478"/>
          <ac:spMkLst>
            <pc:docMk/>
            <pc:sldMk cId="0" sldId="269"/>
            <ac:spMk id="15365" creationId="{B7491C74-D8A2-9219-D0DE-976A460B24A5}"/>
          </ac:spMkLst>
        </pc:spChg>
        <pc:spChg chg="del">
          <ac:chgData name="Pap Gergely" userId="7bd27213-c5c7-42b6-8a13-2ecb0db40824" providerId="ADAL" clId="{D0CDC0C4-57F5-47EC-9E4E-D16C85B76B22}" dt="2023-04-26T13:11:26.860" v="3875" actId="478"/>
          <ac:spMkLst>
            <pc:docMk/>
            <pc:sldMk cId="0" sldId="269"/>
            <ac:spMk id="15366" creationId="{D2E08E37-B173-D4F8-2524-C30274A05187}"/>
          </ac:spMkLst>
        </pc:spChg>
        <pc:picChg chg="add mod">
          <ac:chgData name="Pap Gergely" userId="7bd27213-c5c7-42b6-8a13-2ecb0db40824" providerId="ADAL" clId="{D0CDC0C4-57F5-47EC-9E4E-D16C85B76B22}" dt="2023-04-26T13:53:10.180" v="4700"/>
          <ac:picMkLst>
            <pc:docMk/>
            <pc:sldMk cId="0" sldId="269"/>
            <ac:picMk id="2" creationId="{288A39F9-45D0-D73B-A8B6-5E6BEF4B4498}"/>
          </ac:picMkLst>
        </pc:picChg>
        <pc:picChg chg="del">
          <ac:chgData name="Pap Gergely" userId="7bd27213-c5c7-42b6-8a13-2ecb0db40824" providerId="ADAL" clId="{D0CDC0C4-57F5-47EC-9E4E-D16C85B76B22}" dt="2023-04-26T13:53:09.788" v="4699" actId="478"/>
          <ac:picMkLst>
            <pc:docMk/>
            <pc:sldMk cId="0" sldId="269"/>
            <ac:picMk id="15367" creationId="{F4D4852D-4339-497A-22E8-EE4B21148843}"/>
          </ac:picMkLst>
        </pc:picChg>
      </pc:sldChg>
      <pc:sldChg chg="delSp modSp mod">
        <pc:chgData name="Pap Gergely" userId="7bd27213-c5c7-42b6-8a13-2ecb0db40824" providerId="ADAL" clId="{D0CDC0C4-57F5-47EC-9E4E-D16C85B76B22}" dt="2023-04-26T13:52:24.389" v="4688" actId="1076"/>
        <pc:sldMkLst>
          <pc:docMk/>
          <pc:sldMk cId="0" sldId="270"/>
        </pc:sldMkLst>
        <pc:spChg chg="mod">
          <ac:chgData name="Pap Gergely" userId="7bd27213-c5c7-42b6-8a13-2ecb0db40824" providerId="ADAL" clId="{D0CDC0C4-57F5-47EC-9E4E-D16C85B76B22}" dt="2023-04-25T16:08:04.711" v="1022" actId="313"/>
          <ac:spMkLst>
            <pc:docMk/>
            <pc:sldMk cId="0" sldId="270"/>
            <ac:spMk id="10242" creationId="{47A2E89B-8D6D-2946-E261-9801E5EA438F}"/>
          </ac:spMkLst>
        </pc:spChg>
        <pc:spChg chg="mod">
          <ac:chgData name="Pap Gergely" userId="7bd27213-c5c7-42b6-8a13-2ecb0db40824" providerId="ADAL" clId="{D0CDC0C4-57F5-47EC-9E4E-D16C85B76B22}" dt="2023-04-25T16:00:30.020" v="81" actId="20577"/>
          <ac:spMkLst>
            <pc:docMk/>
            <pc:sldMk cId="0" sldId="270"/>
            <ac:spMk id="10243" creationId="{2D4EB7E3-339C-6BEC-7A8F-668B994D3374}"/>
          </ac:spMkLst>
        </pc:spChg>
        <pc:spChg chg="del mod">
          <ac:chgData name="Pap Gergely" userId="7bd27213-c5c7-42b6-8a13-2ecb0db40824" providerId="ADAL" clId="{D0CDC0C4-57F5-47EC-9E4E-D16C85B76B22}" dt="2023-04-25T16:00:41.518" v="86" actId="478"/>
          <ac:spMkLst>
            <pc:docMk/>
            <pc:sldMk cId="0" sldId="270"/>
            <ac:spMk id="10246" creationId="{4E8FD41A-0182-05AD-366F-18C20A6B5A0E}"/>
          </ac:spMkLst>
        </pc:spChg>
        <pc:picChg chg="mod">
          <ac:chgData name="Pap Gergely" userId="7bd27213-c5c7-42b6-8a13-2ecb0db40824" providerId="ADAL" clId="{D0CDC0C4-57F5-47EC-9E4E-D16C85B76B22}" dt="2023-04-26T13:52:24.389" v="4688" actId="1076"/>
          <ac:picMkLst>
            <pc:docMk/>
            <pc:sldMk cId="0" sldId="270"/>
            <ac:picMk id="10247" creationId="{BF10F025-7813-537B-7A3E-B0AB0A3BF952}"/>
          </ac:picMkLst>
        </pc:picChg>
      </pc:sldChg>
      <pc:sldChg chg="addSp delSp modSp mod">
        <pc:chgData name="Pap Gergely" userId="7bd27213-c5c7-42b6-8a13-2ecb0db40824" providerId="ADAL" clId="{D0CDC0C4-57F5-47EC-9E4E-D16C85B76B22}" dt="2023-05-08T10:18:06.387" v="5581" actId="313"/>
        <pc:sldMkLst>
          <pc:docMk/>
          <pc:sldMk cId="0" sldId="271"/>
        </pc:sldMkLst>
        <pc:spChg chg="mod">
          <ac:chgData name="Pap Gergely" userId="7bd27213-c5c7-42b6-8a13-2ecb0db40824" providerId="ADAL" clId="{D0CDC0C4-57F5-47EC-9E4E-D16C85B76B22}" dt="2023-05-08T10:18:06.387" v="5581" actId="313"/>
          <ac:spMkLst>
            <pc:docMk/>
            <pc:sldMk cId="0" sldId="271"/>
            <ac:spMk id="17410" creationId="{5F11AD43-7F17-D409-ED1C-70935ECBF548}"/>
          </ac:spMkLst>
        </pc:spChg>
        <pc:spChg chg="mod">
          <ac:chgData name="Pap Gergely" userId="7bd27213-c5c7-42b6-8a13-2ecb0db40824" providerId="ADAL" clId="{D0CDC0C4-57F5-47EC-9E4E-D16C85B76B22}" dt="2023-05-08T10:17:49.470" v="5580"/>
          <ac:spMkLst>
            <pc:docMk/>
            <pc:sldMk cId="0" sldId="271"/>
            <ac:spMk id="17411" creationId="{6360E71D-139E-F1FC-A97E-32F56E7D4F14}"/>
          </ac:spMkLst>
        </pc:spChg>
        <pc:spChg chg="del">
          <ac:chgData name="Pap Gergely" userId="7bd27213-c5c7-42b6-8a13-2ecb0db40824" providerId="ADAL" clId="{D0CDC0C4-57F5-47EC-9E4E-D16C85B76B22}" dt="2023-05-08T10:17:30.154" v="5575" actId="478"/>
          <ac:spMkLst>
            <pc:docMk/>
            <pc:sldMk cId="0" sldId="271"/>
            <ac:spMk id="17412" creationId="{13515817-E64D-BA74-7395-958559653FFD}"/>
          </ac:spMkLst>
        </pc:spChg>
        <pc:spChg chg="del">
          <ac:chgData name="Pap Gergely" userId="7bd27213-c5c7-42b6-8a13-2ecb0db40824" providerId="ADAL" clId="{D0CDC0C4-57F5-47EC-9E4E-D16C85B76B22}" dt="2023-05-08T10:17:29.193" v="5574" actId="478"/>
          <ac:spMkLst>
            <pc:docMk/>
            <pc:sldMk cId="0" sldId="271"/>
            <ac:spMk id="17413" creationId="{8DE05FCD-625B-465F-5202-C27EC4F29EAE}"/>
          </ac:spMkLst>
        </pc:spChg>
        <pc:spChg chg="del">
          <ac:chgData name="Pap Gergely" userId="7bd27213-c5c7-42b6-8a13-2ecb0db40824" providerId="ADAL" clId="{D0CDC0C4-57F5-47EC-9E4E-D16C85B76B22}" dt="2023-05-08T10:17:28.197" v="5573" actId="478"/>
          <ac:spMkLst>
            <pc:docMk/>
            <pc:sldMk cId="0" sldId="271"/>
            <ac:spMk id="17414" creationId="{0BB6BEE0-821E-11C4-101A-300959C2ED00}"/>
          </ac:spMkLst>
        </pc:spChg>
        <pc:picChg chg="add mod">
          <ac:chgData name="Pap Gergely" userId="7bd27213-c5c7-42b6-8a13-2ecb0db40824" providerId="ADAL" clId="{D0CDC0C4-57F5-47EC-9E4E-D16C85B76B22}" dt="2023-04-26T13:53:17.552" v="4704"/>
          <ac:picMkLst>
            <pc:docMk/>
            <pc:sldMk cId="0" sldId="271"/>
            <ac:picMk id="2" creationId="{956F3C54-3534-E8D6-16E6-95308E6BBCEA}"/>
          </ac:picMkLst>
        </pc:picChg>
        <pc:picChg chg="del">
          <ac:chgData name="Pap Gergely" userId="7bd27213-c5c7-42b6-8a13-2ecb0db40824" providerId="ADAL" clId="{D0CDC0C4-57F5-47EC-9E4E-D16C85B76B22}" dt="2023-04-26T13:53:17.230" v="4703" actId="478"/>
          <ac:picMkLst>
            <pc:docMk/>
            <pc:sldMk cId="0" sldId="271"/>
            <ac:picMk id="17415" creationId="{2518A6F5-9F2E-14CF-FFC7-8C968815B5F2}"/>
          </ac:picMkLst>
        </pc:picChg>
      </pc:sldChg>
      <pc:sldChg chg="addSp delSp modSp mod">
        <pc:chgData name="Pap Gergely" userId="7bd27213-c5c7-42b6-8a13-2ecb0db40824" providerId="ADAL" clId="{D0CDC0C4-57F5-47EC-9E4E-D16C85B76B22}" dt="2023-05-08T11:49:27.131" v="6036" actId="20577"/>
        <pc:sldMkLst>
          <pc:docMk/>
          <pc:sldMk cId="0" sldId="272"/>
        </pc:sldMkLst>
        <pc:spChg chg="mod">
          <ac:chgData name="Pap Gergely" userId="7bd27213-c5c7-42b6-8a13-2ecb0db40824" providerId="ADAL" clId="{D0CDC0C4-57F5-47EC-9E4E-D16C85B76B22}" dt="2023-05-08T11:49:27.131" v="6036" actId="20577"/>
          <ac:spMkLst>
            <pc:docMk/>
            <pc:sldMk cId="0" sldId="272"/>
            <ac:spMk id="17410" creationId="{7EAAD74A-123E-3841-4BDB-173C70CA105B}"/>
          </ac:spMkLst>
        </pc:spChg>
        <pc:spChg chg="mod">
          <ac:chgData name="Pap Gergely" userId="7bd27213-c5c7-42b6-8a13-2ecb0db40824" providerId="ADAL" clId="{D0CDC0C4-57F5-47EC-9E4E-D16C85B76B22}" dt="2023-05-08T11:47:05.212" v="5855"/>
          <ac:spMkLst>
            <pc:docMk/>
            <pc:sldMk cId="0" sldId="272"/>
            <ac:spMk id="19459" creationId="{65DC8303-E1DE-014B-0C44-368FF6811849}"/>
          </ac:spMkLst>
        </pc:spChg>
        <pc:spChg chg="del">
          <ac:chgData name="Pap Gergely" userId="7bd27213-c5c7-42b6-8a13-2ecb0db40824" providerId="ADAL" clId="{D0CDC0C4-57F5-47EC-9E4E-D16C85B76B22}" dt="2023-05-08T11:47:10.202" v="5858" actId="478"/>
          <ac:spMkLst>
            <pc:docMk/>
            <pc:sldMk cId="0" sldId="272"/>
            <ac:spMk id="19460" creationId="{22B6E4FA-632B-2F37-F249-EBEF42A753C6}"/>
          </ac:spMkLst>
        </pc:spChg>
        <pc:spChg chg="del">
          <ac:chgData name="Pap Gergely" userId="7bd27213-c5c7-42b6-8a13-2ecb0db40824" providerId="ADAL" clId="{D0CDC0C4-57F5-47EC-9E4E-D16C85B76B22}" dt="2023-05-08T11:47:09.074" v="5857" actId="478"/>
          <ac:spMkLst>
            <pc:docMk/>
            <pc:sldMk cId="0" sldId="272"/>
            <ac:spMk id="19461" creationId="{38837F50-658A-EC66-A435-73FC40AECFD5}"/>
          </ac:spMkLst>
        </pc:spChg>
        <pc:spChg chg="del">
          <ac:chgData name="Pap Gergely" userId="7bd27213-c5c7-42b6-8a13-2ecb0db40824" providerId="ADAL" clId="{D0CDC0C4-57F5-47EC-9E4E-D16C85B76B22}" dt="2023-05-08T11:47:07.891" v="5856" actId="478"/>
          <ac:spMkLst>
            <pc:docMk/>
            <pc:sldMk cId="0" sldId="272"/>
            <ac:spMk id="19462" creationId="{5ADF5D1A-19E8-3146-0B1D-5CA9A55E1BBF}"/>
          </ac:spMkLst>
        </pc:spChg>
        <pc:picChg chg="add mod">
          <ac:chgData name="Pap Gergely" userId="7bd27213-c5c7-42b6-8a13-2ecb0db40824" providerId="ADAL" clId="{D0CDC0C4-57F5-47EC-9E4E-D16C85B76B22}" dt="2023-04-26T13:53:22.990" v="4708"/>
          <ac:picMkLst>
            <pc:docMk/>
            <pc:sldMk cId="0" sldId="272"/>
            <ac:picMk id="2" creationId="{B6B8D12A-FC35-049F-375E-89F477A4DBE8}"/>
          </ac:picMkLst>
        </pc:picChg>
        <pc:picChg chg="del">
          <ac:chgData name="Pap Gergely" userId="7bd27213-c5c7-42b6-8a13-2ecb0db40824" providerId="ADAL" clId="{D0CDC0C4-57F5-47EC-9E4E-D16C85B76B22}" dt="2023-04-26T13:53:22.422" v="4707" actId="478"/>
          <ac:picMkLst>
            <pc:docMk/>
            <pc:sldMk cId="0" sldId="272"/>
            <ac:picMk id="19463" creationId="{1034C994-6720-BA2E-289F-8CE9A7FDF320}"/>
          </ac:picMkLst>
        </pc:picChg>
      </pc:sldChg>
      <pc:sldChg chg="addSp delSp modSp mod">
        <pc:chgData name="Pap Gergely" userId="7bd27213-c5c7-42b6-8a13-2ecb0db40824" providerId="ADAL" clId="{D0CDC0C4-57F5-47EC-9E4E-D16C85B76B22}" dt="2023-05-08T11:52:21.039" v="6194" actId="478"/>
        <pc:sldMkLst>
          <pc:docMk/>
          <pc:sldMk cId="0" sldId="273"/>
        </pc:sldMkLst>
        <pc:spChg chg="mod">
          <ac:chgData name="Pap Gergely" userId="7bd27213-c5c7-42b6-8a13-2ecb0db40824" providerId="ADAL" clId="{D0CDC0C4-57F5-47EC-9E4E-D16C85B76B22}" dt="2023-05-08T11:52:00.209" v="6191" actId="6549"/>
          <ac:spMkLst>
            <pc:docMk/>
            <pc:sldMk cId="0" sldId="273"/>
            <ac:spMk id="20482" creationId="{1DBC2555-E31A-F390-0413-F491935C281D}"/>
          </ac:spMkLst>
        </pc:spChg>
        <pc:spChg chg="mod">
          <ac:chgData name="Pap Gergely" userId="7bd27213-c5c7-42b6-8a13-2ecb0db40824" providerId="ADAL" clId="{D0CDC0C4-57F5-47EC-9E4E-D16C85B76B22}" dt="2023-05-08T11:51:13.568" v="6053" actId="20577"/>
          <ac:spMkLst>
            <pc:docMk/>
            <pc:sldMk cId="0" sldId="273"/>
            <ac:spMk id="20483" creationId="{537DA710-F261-F94C-03AF-9FE284FBCBA0}"/>
          </ac:spMkLst>
        </pc:spChg>
        <pc:spChg chg="del">
          <ac:chgData name="Pap Gergely" userId="7bd27213-c5c7-42b6-8a13-2ecb0db40824" providerId="ADAL" clId="{D0CDC0C4-57F5-47EC-9E4E-D16C85B76B22}" dt="2023-05-08T11:52:21.039" v="6194" actId="478"/>
          <ac:spMkLst>
            <pc:docMk/>
            <pc:sldMk cId="0" sldId="273"/>
            <ac:spMk id="20484" creationId="{733507D5-32C7-4C08-DC82-FA671CDE0A0B}"/>
          </ac:spMkLst>
        </pc:spChg>
        <pc:spChg chg="del">
          <ac:chgData name="Pap Gergely" userId="7bd27213-c5c7-42b6-8a13-2ecb0db40824" providerId="ADAL" clId="{D0CDC0C4-57F5-47EC-9E4E-D16C85B76B22}" dt="2023-05-08T11:52:19.799" v="6193" actId="478"/>
          <ac:spMkLst>
            <pc:docMk/>
            <pc:sldMk cId="0" sldId="273"/>
            <ac:spMk id="20485" creationId="{E714645E-6838-3E7D-955C-1E95519A28C8}"/>
          </ac:spMkLst>
        </pc:spChg>
        <pc:spChg chg="del">
          <ac:chgData name="Pap Gergely" userId="7bd27213-c5c7-42b6-8a13-2ecb0db40824" providerId="ADAL" clId="{D0CDC0C4-57F5-47EC-9E4E-D16C85B76B22}" dt="2023-05-08T11:52:18.849" v="6192" actId="478"/>
          <ac:spMkLst>
            <pc:docMk/>
            <pc:sldMk cId="0" sldId="273"/>
            <ac:spMk id="20486" creationId="{9AF9B2E8-1733-16D3-C41F-1A6EED1D32E1}"/>
          </ac:spMkLst>
        </pc:spChg>
        <pc:picChg chg="add mod">
          <ac:chgData name="Pap Gergely" userId="7bd27213-c5c7-42b6-8a13-2ecb0db40824" providerId="ADAL" clId="{D0CDC0C4-57F5-47EC-9E4E-D16C85B76B22}" dt="2023-04-26T13:53:25.647" v="4710"/>
          <ac:picMkLst>
            <pc:docMk/>
            <pc:sldMk cId="0" sldId="273"/>
            <ac:picMk id="2" creationId="{6105C990-827C-A957-1460-0CC1B092FCA6}"/>
          </ac:picMkLst>
        </pc:picChg>
        <pc:picChg chg="del">
          <ac:chgData name="Pap Gergely" userId="7bd27213-c5c7-42b6-8a13-2ecb0db40824" providerId="ADAL" clId="{D0CDC0C4-57F5-47EC-9E4E-D16C85B76B22}" dt="2023-04-26T13:53:25.126" v="4709" actId="478"/>
          <ac:picMkLst>
            <pc:docMk/>
            <pc:sldMk cId="0" sldId="273"/>
            <ac:picMk id="20487" creationId="{FBE52E8C-29E6-D9BC-1103-5D786919039F}"/>
          </ac:picMkLst>
        </pc:picChg>
      </pc:sldChg>
      <pc:sldChg chg="addSp delSp modSp mod">
        <pc:chgData name="Pap Gergely" userId="7bd27213-c5c7-42b6-8a13-2ecb0db40824" providerId="ADAL" clId="{D0CDC0C4-57F5-47EC-9E4E-D16C85B76B22}" dt="2023-05-08T13:08:24.035" v="6479" actId="115"/>
        <pc:sldMkLst>
          <pc:docMk/>
          <pc:sldMk cId="0" sldId="274"/>
        </pc:sldMkLst>
        <pc:spChg chg="mod">
          <ac:chgData name="Pap Gergely" userId="7bd27213-c5c7-42b6-8a13-2ecb0db40824" providerId="ADAL" clId="{D0CDC0C4-57F5-47EC-9E4E-D16C85B76B22}" dt="2023-05-08T13:08:24.035" v="6479" actId="115"/>
          <ac:spMkLst>
            <pc:docMk/>
            <pc:sldMk cId="0" sldId="274"/>
            <ac:spMk id="21506" creationId="{C6C029BD-A998-9473-2471-BFCE6B29E069}"/>
          </ac:spMkLst>
        </pc:spChg>
        <pc:spChg chg="mod">
          <ac:chgData name="Pap Gergely" userId="7bd27213-c5c7-42b6-8a13-2ecb0db40824" providerId="ADAL" clId="{D0CDC0C4-57F5-47EC-9E4E-D16C85B76B22}" dt="2023-05-08T13:05:45.153" v="6214" actId="20577"/>
          <ac:spMkLst>
            <pc:docMk/>
            <pc:sldMk cId="0" sldId="274"/>
            <ac:spMk id="21507" creationId="{35A83B0D-D57D-B849-6980-E9EF26CF0EDD}"/>
          </ac:spMkLst>
        </pc:spChg>
        <pc:spChg chg="del">
          <ac:chgData name="Pap Gergely" userId="7bd27213-c5c7-42b6-8a13-2ecb0db40824" providerId="ADAL" clId="{D0CDC0C4-57F5-47EC-9E4E-D16C85B76B22}" dt="2023-05-08T13:06:47.280" v="6309" actId="478"/>
          <ac:spMkLst>
            <pc:docMk/>
            <pc:sldMk cId="0" sldId="274"/>
            <ac:spMk id="21508" creationId="{EAB183DE-926A-A909-7F96-B38940B3DF57}"/>
          </ac:spMkLst>
        </pc:spChg>
        <pc:spChg chg="del">
          <ac:chgData name="Pap Gergely" userId="7bd27213-c5c7-42b6-8a13-2ecb0db40824" providerId="ADAL" clId="{D0CDC0C4-57F5-47EC-9E4E-D16C85B76B22}" dt="2023-05-08T13:06:46.280" v="6308" actId="478"/>
          <ac:spMkLst>
            <pc:docMk/>
            <pc:sldMk cId="0" sldId="274"/>
            <ac:spMk id="21509" creationId="{F0BC28F7-FE3A-3152-3776-75022506C5F0}"/>
          </ac:spMkLst>
        </pc:spChg>
        <pc:spChg chg="del">
          <ac:chgData name="Pap Gergely" userId="7bd27213-c5c7-42b6-8a13-2ecb0db40824" providerId="ADAL" clId="{D0CDC0C4-57F5-47EC-9E4E-D16C85B76B22}" dt="2023-05-08T13:06:40.875" v="6307" actId="478"/>
          <ac:spMkLst>
            <pc:docMk/>
            <pc:sldMk cId="0" sldId="274"/>
            <ac:spMk id="21510" creationId="{993C3DEA-DA1A-B8D7-8065-12399777A35C}"/>
          </ac:spMkLst>
        </pc:spChg>
        <pc:picChg chg="add mod">
          <ac:chgData name="Pap Gergely" userId="7bd27213-c5c7-42b6-8a13-2ecb0db40824" providerId="ADAL" clId="{D0CDC0C4-57F5-47EC-9E4E-D16C85B76B22}" dt="2023-04-26T13:53:28.361" v="4712"/>
          <ac:picMkLst>
            <pc:docMk/>
            <pc:sldMk cId="0" sldId="274"/>
            <ac:picMk id="2" creationId="{8B2210E4-C3C9-FADE-AAEA-D26687EF8021}"/>
          </ac:picMkLst>
        </pc:picChg>
        <pc:picChg chg="del">
          <ac:chgData name="Pap Gergely" userId="7bd27213-c5c7-42b6-8a13-2ecb0db40824" providerId="ADAL" clId="{D0CDC0C4-57F5-47EC-9E4E-D16C85B76B22}" dt="2023-04-26T13:53:27.911" v="4711" actId="478"/>
          <ac:picMkLst>
            <pc:docMk/>
            <pc:sldMk cId="0" sldId="274"/>
            <ac:picMk id="21511" creationId="{5CE9BF7D-438B-8696-BFE6-404E9CC8EB11}"/>
          </ac:picMkLst>
        </pc:picChg>
        <pc:picChg chg="mod">
          <ac:chgData name="Pap Gergely" userId="7bd27213-c5c7-42b6-8a13-2ecb0db40824" providerId="ADAL" clId="{D0CDC0C4-57F5-47EC-9E4E-D16C85B76B22}" dt="2023-05-08T13:06:50.810" v="6315" actId="1036"/>
          <ac:picMkLst>
            <pc:docMk/>
            <pc:sldMk cId="0" sldId="274"/>
            <ac:picMk id="21512" creationId="{F6981533-AE25-155D-0944-19D5F7369A18}"/>
          </ac:picMkLst>
        </pc:picChg>
      </pc:sldChg>
      <pc:sldChg chg="addSp delSp modSp mod">
        <pc:chgData name="Pap Gergely" userId="7bd27213-c5c7-42b6-8a13-2ecb0db40824" providerId="ADAL" clId="{D0CDC0C4-57F5-47EC-9E4E-D16C85B76B22}" dt="2023-05-10T07:08:00.296" v="8098" actId="1076"/>
        <pc:sldMkLst>
          <pc:docMk/>
          <pc:sldMk cId="0" sldId="275"/>
        </pc:sldMkLst>
        <pc:spChg chg="mod">
          <ac:chgData name="Pap Gergely" userId="7bd27213-c5c7-42b6-8a13-2ecb0db40824" providerId="ADAL" clId="{D0CDC0C4-57F5-47EC-9E4E-D16C85B76B22}" dt="2023-05-10T07:07:25.088" v="8092" actId="6549"/>
          <ac:spMkLst>
            <pc:docMk/>
            <pc:sldMk cId="0" sldId="275"/>
            <ac:spMk id="24578" creationId="{3386E8F5-9C04-CD94-3E7D-D0152AC8B85F}"/>
          </ac:spMkLst>
        </pc:spChg>
        <pc:spChg chg="del">
          <ac:chgData name="Pap Gergely" userId="7bd27213-c5c7-42b6-8a13-2ecb0db40824" providerId="ADAL" clId="{D0CDC0C4-57F5-47EC-9E4E-D16C85B76B22}" dt="2023-05-10T07:07:32.245" v="8095" actId="478"/>
          <ac:spMkLst>
            <pc:docMk/>
            <pc:sldMk cId="0" sldId="275"/>
            <ac:spMk id="24580" creationId="{50477A70-91FB-C879-6E50-23DA5BE8B82C}"/>
          </ac:spMkLst>
        </pc:spChg>
        <pc:spChg chg="del">
          <ac:chgData name="Pap Gergely" userId="7bd27213-c5c7-42b6-8a13-2ecb0db40824" providerId="ADAL" clId="{D0CDC0C4-57F5-47EC-9E4E-D16C85B76B22}" dt="2023-05-10T07:07:31.432" v="8094" actId="478"/>
          <ac:spMkLst>
            <pc:docMk/>
            <pc:sldMk cId="0" sldId="275"/>
            <ac:spMk id="24581" creationId="{E49A7E91-E581-623C-ECD6-BCF7CE63C378}"/>
          </ac:spMkLst>
        </pc:spChg>
        <pc:spChg chg="del">
          <ac:chgData name="Pap Gergely" userId="7bd27213-c5c7-42b6-8a13-2ecb0db40824" providerId="ADAL" clId="{D0CDC0C4-57F5-47EC-9E4E-D16C85B76B22}" dt="2023-05-10T07:07:30.676" v="8093" actId="478"/>
          <ac:spMkLst>
            <pc:docMk/>
            <pc:sldMk cId="0" sldId="275"/>
            <ac:spMk id="24582" creationId="{E91C8A69-0C6B-C72F-187F-9B7D56991EFD}"/>
          </ac:spMkLst>
        </pc:spChg>
        <pc:spChg chg="del mod">
          <ac:chgData name="Pap Gergely" userId="7bd27213-c5c7-42b6-8a13-2ecb0db40824" providerId="ADAL" clId="{D0CDC0C4-57F5-47EC-9E4E-D16C85B76B22}" dt="2023-05-10T07:07:43.788" v="8097" actId="478"/>
          <ac:spMkLst>
            <pc:docMk/>
            <pc:sldMk cId="0" sldId="275"/>
            <ac:spMk id="24584" creationId="{CE590F7F-27D2-59EB-2E5E-9E2D5F99A58B}"/>
          </ac:spMkLst>
        </pc:spChg>
        <pc:picChg chg="add mod">
          <ac:chgData name="Pap Gergely" userId="7bd27213-c5c7-42b6-8a13-2ecb0db40824" providerId="ADAL" clId="{D0CDC0C4-57F5-47EC-9E4E-D16C85B76B22}" dt="2023-04-26T13:53:37.167" v="4718"/>
          <ac:picMkLst>
            <pc:docMk/>
            <pc:sldMk cId="0" sldId="275"/>
            <ac:picMk id="2" creationId="{2B4C9686-6F97-BA80-B05E-33EE72918FAF}"/>
          </ac:picMkLst>
        </pc:picChg>
        <pc:picChg chg="del">
          <ac:chgData name="Pap Gergely" userId="7bd27213-c5c7-42b6-8a13-2ecb0db40824" providerId="ADAL" clId="{D0CDC0C4-57F5-47EC-9E4E-D16C85B76B22}" dt="2023-04-26T13:53:36.708" v="4717" actId="478"/>
          <ac:picMkLst>
            <pc:docMk/>
            <pc:sldMk cId="0" sldId="275"/>
            <ac:picMk id="24583" creationId="{26560D3C-EC29-1BEC-6553-E2BE8B92877A}"/>
          </ac:picMkLst>
        </pc:picChg>
        <pc:picChg chg="mod">
          <ac:chgData name="Pap Gergely" userId="7bd27213-c5c7-42b6-8a13-2ecb0db40824" providerId="ADAL" clId="{D0CDC0C4-57F5-47EC-9E4E-D16C85B76B22}" dt="2023-05-10T07:08:00.296" v="8098" actId="1076"/>
          <ac:picMkLst>
            <pc:docMk/>
            <pc:sldMk cId="0" sldId="275"/>
            <ac:picMk id="24585" creationId="{BF1BAA44-1E75-FB3D-D132-E4F908427A29}"/>
          </ac:picMkLst>
        </pc:picChg>
      </pc:sldChg>
      <pc:sldChg chg="addSp delSp modSp mod">
        <pc:chgData name="Pap Gergely" userId="7bd27213-c5c7-42b6-8a13-2ecb0db40824" providerId="ADAL" clId="{D0CDC0C4-57F5-47EC-9E4E-D16C85B76B22}" dt="2023-05-10T07:47:46.551" v="8712" actId="478"/>
        <pc:sldMkLst>
          <pc:docMk/>
          <pc:sldMk cId="0" sldId="276"/>
        </pc:sldMkLst>
        <pc:spChg chg="mod">
          <ac:chgData name="Pap Gergely" userId="7bd27213-c5c7-42b6-8a13-2ecb0db40824" providerId="ADAL" clId="{D0CDC0C4-57F5-47EC-9E4E-D16C85B76B22}" dt="2023-05-10T07:47:02.082" v="8706" actId="20577"/>
          <ac:spMkLst>
            <pc:docMk/>
            <pc:sldMk cId="0" sldId="276"/>
            <ac:spMk id="26626" creationId="{9DEC6895-05DC-0898-A428-8F0743493F04}"/>
          </ac:spMkLst>
        </pc:spChg>
        <pc:spChg chg="del">
          <ac:chgData name="Pap Gergely" userId="7bd27213-c5c7-42b6-8a13-2ecb0db40824" providerId="ADAL" clId="{D0CDC0C4-57F5-47EC-9E4E-D16C85B76B22}" dt="2023-05-10T07:47:44.344" v="8711" actId="478"/>
          <ac:spMkLst>
            <pc:docMk/>
            <pc:sldMk cId="0" sldId="276"/>
            <ac:spMk id="26628" creationId="{A63B59D5-257C-9708-E27B-61DDE8A8F478}"/>
          </ac:spMkLst>
        </pc:spChg>
        <pc:spChg chg="del">
          <ac:chgData name="Pap Gergely" userId="7bd27213-c5c7-42b6-8a13-2ecb0db40824" providerId="ADAL" clId="{D0CDC0C4-57F5-47EC-9E4E-D16C85B76B22}" dt="2023-05-10T07:47:42.575" v="8709" actId="478"/>
          <ac:spMkLst>
            <pc:docMk/>
            <pc:sldMk cId="0" sldId="276"/>
            <ac:spMk id="26629" creationId="{272528DC-ADBB-6C90-E6A5-309E6CDBC5AC}"/>
          </ac:spMkLst>
        </pc:spChg>
        <pc:spChg chg="del">
          <ac:chgData name="Pap Gergely" userId="7bd27213-c5c7-42b6-8a13-2ecb0db40824" providerId="ADAL" clId="{D0CDC0C4-57F5-47EC-9E4E-D16C85B76B22}" dt="2023-05-10T07:47:41.727" v="8708" actId="478"/>
          <ac:spMkLst>
            <pc:docMk/>
            <pc:sldMk cId="0" sldId="276"/>
            <ac:spMk id="26630" creationId="{4CB9AADE-7369-6D64-7223-991207D462D2}"/>
          </ac:spMkLst>
        </pc:spChg>
        <pc:spChg chg="del">
          <ac:chgData name="Pap Gergely" userId="7bd27213-c5c7-42b6-8a13-2ecb0db40824" providerId="ADAL" clId="{D0CDC0C4-57F5-47EC-9E4E-D16C85B76B22}" dt="2023-05-10T07:47:43.382" v="8710" actId="478"/>
          <ac:spMkLst>
            <pc:docMk/>
            <pc:sldMk cId="0" sldId="276"/>
            <ac:spMk id="26632" creationId="{B8402034-7BE9-E8BF-0C58-2D33C6EDF159}"/>
          </ac:spMkLst>
        </pc:spChg>
        <pc:spChg chg="del">
          <ac:chgData name="Pap Gergely" userId="7bd27213-c5c7-42b6-8a13-2ecb0db40824" providerId="ADAL" clId="{D0CDC0C4-57F5-47EC-9E4E-D16C85B76B22}" dt="2023-05-10T07:47:30.816" v="8707" actId="478"/>
          <ac:spMkLst>
            <pc:docMk/>
            <pc:sldMk cId="0" sldId="276"/>
            <ac:spMk id="26633" creationId="{0147A6FA-ECAE-BB61-CC0B-3D9211877F78}"/>
          </ac:spMkLst>
        </pc:spChg>
        <pc:spChg chg="del">
          <ac:chgData name="Pap Gergely" userId="7bd27213-c5c7-42b6-8a13-2ecb0db40824" providerId="ADAL" clId="{D0CDC0C4-57F5-47EC-9E4E-D16C85B76B22}" dt="2023-05-10T07:47:46.551" v="8712" actId="478"/>
          <ac:spMkLst>
            <pc:docMk/>
            <pc:sldMk cId="0" sldId="276"/>
            <ac:spMk id="26634" creationId="{A4206304-117D-7E85-6766-FE5B26DF63A7}"/>
          </ac:spMkLst>
        </pc:spChg>
        <pc:picChg chg="add mod">
          <ac:chgData name="Pap Gergely" userId="7bd27213-c5c7-42b6-8a13-2ecb0db40824" providerId="ADAL" clId="{D0CDC0C4-57F5-47EC-9E4E-D16C85B76B22}" dt="2023-04-26T13:53:45.264" v="4722"/>
          <ac:picMkLst>
            <pc:docMk/>
            <pc:sldMk cId="0" sldId="276"/>
            <ac:picMk id="2" creationId="{61414761-5FEF-430D-8783-1007102663E4}"/>
          </ac:picMkLst>
        </pc:picChg>
        <pc:picChg chg="del">
          <ac:chgData name="Pap Gergely" userId="7bd27213-c5c7-42b6-8a13-2ecb0db40824" providerId="ADAL" clId="{D0CDC0C4-57F5-47EC-9E4E-D16C85B76B22}" dt="2023-04-26T13:53:44.900" v="4721" actId="478"/>
          <ac:picMkLst>
            <pc:docMk/>
            <pc:sldMk cId="0" sldId="276"/>
            <ac:picMk id="26631" creationId="{FB4F4961-33A8-442D-415F-612BAFBD9982}"/>
          </ac:picMkLst>
        </pc:picChg>
      </pc:sldChg>
      <pc:sldChg chg="delSp modSp mod">
        <pc:chgData name="Pap Gergely" userId="7bd27213-c5c7-42b6-8a13-2ecb0db40824" providerId="ADAL" clId="{D0CDC0C4-57F5-47EC-9E4E-D16C85B76B22}" dt="2023-04-25T16:00:18.079" v="49" actId="478"/>
        <pc:sldMkLst>
          <pc:docMk/>
          <pc:sldMk cId="0" sldId="277"/>
        </pc:sldMkLst>
        <pc:spChg chg="mod">
          <ac:chgData name="Pap Gergely" userId="7bd27213-c5c7-42b6-8a13-2ecb0db40824" providerId="ADAL" clId="{D0CDC0C4-57F5-47EC-9E4E-D16C85B76B22}" dt="2023-04-25T16:00:12.861" v="48" actId="790"/>
          <ac:spMkLst>
            <pc:docMk/>
            <pc:sldMk cId="0" sldId="277"/>
            <ac:spMk id="2" creationId="{F6984802-9567-8AC4-19C8-11281D86065E}"/>
          </ac:spMkLst>
        </pc:spChg>
        <pc:spChg chg="del">
          <ac:chgData name="Pap Gergely" userId="7bd27213-c5c7-42b6-8a13-2ecb0db40824" providerId="ADAL" clId="{D0CDC0C4-57F5-47EC-9E4E-D16C85B76B22}" dt="2023-04-25T16:00:18.079" v="49" actId="478"/>
          <ac:spMkLst>
            <pc:docMk/>
            <pc:sldMk cId="0" sldId="277"/>
            <ac:spMk id="8195" creationId="{BA757E8C-912F-831F-1493-DA3086272EC4}"/>
          </ac:spMkLst>
        </pc:spChg>
      </pc:sldChg>
      <pc:sldChg chg="modSp mod">
        <pc:chgData name="Pap Gergely" userId="7bd27213-c5c7-42b6-8a13-2ecb0db40824" providerId="ADAL" clId="{D0CDC0C4-57F5-47EC-9E4E-D16C85B76B22}" dt="2023-04-28T08:14:10.682" v="4814" actId="14100"/>
        <pc:sldMkLst>
          <pc:docMk/>
          <pc:sldMk cId="0" sldId="278"/>
        </pc:sldMkLst>
        <pc:spChg chg="mod">
          <ac:chgData name="Pap Gergely" userId="7bd27213-c5c7-42b6-8a13-2ecb0db40824" providerId="ADAL" clId="{D0CDC0C4-57F5-47EC-9E4E-D16C85B76B22}" dt="2023-04-28T08:14:10.682" v="4814" actId="14100"/>
          <ac:spMkLst>
            <pc:docMk/>
            <pc:sldMk cId="0" sldId="278"/>
            <ac:spMk id="28674" creationId="{29F99441-19B4-B8CE-01E9-CBF407D329EF}"/>
          </ac:spMkLst>
        </pc:spChg>
      </pc:sldChg>
      <pc:sldChg chg="modSp new mod">
        <pc:chgData name="Pap Gergely" userId="7bd27213-c5c7-42b6-8a13-2ecb0db40824" providerId="ADAL" clId="{D0CDC0C4-57F5-47EC-9E4E-D16C85B76B22}" dt="2023-04-28T08:12:56.108" v="4803" actId="6549"/>
        <pc:sldMkLst>
          <pc:docMk/>
          <pc:sldMk cId="1774959788" sldId="279"/>
        </pc:sldMkLst>
        <pc:spChg chg="mod">
          <ac:chgData name="Pap Gergely" userId="7bd27213-c5c7-42b6-8a13-2ecb0db40824" providerId="ADAL" clId="{D0CDC0C4-57F5-47EC-9E4E-D16C85B76B22}" dt="2023-04-28T07:58:54.432" v="4752" actId="20577"/>
          <ac:spMkLst>
            <pc:docMk/>
            <pc:sldMk cId="1774959788" sldId="279"/>
            <ac:spMk id="2" creationId="{AE56D9EC-2D76-0C3C-8734-44772F020120}"/>
          </ac:spMkLst>
        </pc:spChg>
        <pc:spChg chg="mod">
          <ac:chgData name="Pap Gergely" userId="7bd27213-c5c7-42b6-8a13-2ecb0db40824" providerId="ADAL" clId="{D0CDC0C4-57F5-47EC-9E4E-D16C85B76B22}" dt="2023-04-28T08:12:56.108" v="4803" actId="6549"/>
          <ac:spMkLst>
            <pc:docMk/>
            <pc:sldMk cId="1774959788" sldId="279"/>
            <ac:spMk id="3" creationId="{0E99B23B-50D6-1C05-379B-8EE7D9183D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B22F1D90-7F96-760A-71DA-1764A295F8B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hu-HU"/>
          </a:p>
        </p:txBody>
      </p:sp>
      <p:sp>
        <p:nvSpPr>
          <p:cNvPr id="3" name="Dátum helye 2">
            <a:extLst>
              <a:ext uri="{FF2B5EF4-FFF2-40B4-BE49-F238E27FC236}">
                <a16:creationId xmlns:a16="http://schemas.microsoft.com/office/drawing/2014/main" id="{D0E29142-DF62-3063-5522-25E147C2493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851A3C95-4C18-4D3E-9D91-9358B78C1846}" type="datetimeFigureOut">
              <a:rPr lang="hu-HU"/>
              <a:pPr>
                <a:defRPr/>
              </a:pPr>
              <a:t>2023. 05. 10.</a:t>
            </a:fld>
            <a:endParaRPr lang="hu-HU"/>
          </a:p>
        </p:txBody>
      </p:sp>
      <p:sp>
        <p:nvSpPr>
          <p:cNvPr id="4" name="Élőláb helye 3">
            <a:extLst>
              <a:ext uri="{FF2B5EF4-FFF2-40B4-BE49-F238E27FC236}">
                <a16:creationId xmlns:a16="http://schemas.microsoft.com/office/drawing/2014/main" id="{5D5FEBC1-7B4B-C7D5-94D0-732E7785CDD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hu-HU"/>
          </a:p>
        </p:txBody>
      </p:sp>
      <p:sp>
        <p:nvSpPr>
          <p:cNvPr id="5" name="Dia számának helye 4">
            <a:extLst>
              <a:ext uri="{FF2B5EF4-FFF2-40B4-BE49-F238E27FC236}">
                <a16:creationId xmlns:a16="http://schemas.microsoft.com/office/drawing/2014/main" id="{97979FCF-E82A-F01A-9585-BD1F87A7CCB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3B165BD-19D2-48A0-80A0-E8027DBE4959}" type="slidenum">
              <a:rPr lang="hu-HU" altLang="hu-HU"/>
              <a:pPr/>
              <a:t>‹#›</a:t>
            </a:fld>
            <a:endParaRPr lang="hu-HU"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52F10-6A8B-C11C-FFC5-DEAC2A244D3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ate Placeholder 2">
            <a:extLst>
              <a:ext uri="{FF2B5EF4-FFF2-40B4-BE49-F238E27FC236}">
                <a16:creationId xmlns:a16="http://schemas.microsoft.com/office/drawing/2014/main" id="{9AAD5954-487F-726B-458D-8E08681174C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E88D8C3-6D27-4540-89D1-E6E5D526C719}" type="datetimeFigureOut">
              <a:rPr lang="hu-HU"/>
              <a:pPr>
                <a:defRPr/>
              </a:pPr>
              <a:t>2023. 05. 10.</a:t>
            </a:fld>
            <a:endParaRPr lang="hu-HU"/>
          </a:p>
        </p:txBody>
      </p:sp>
      <p:sp>
        <p:nvSpPr>
          <p:cNvPr id="4" name="Slide Image Placeholder 3">
            <a:extLst>
              <a:ext uri="{FF2B5EF4-FFF2-40B4-BE49-F238E27FC236}">
                <a16:creationId xmlns:a16="http://schemas.microsoft.com/office/drawing/2014/main" id="{4F6350FE-1A75-158C-8220-FA78EEA10BF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a:extLst>
              <a:ext uri="{FF2B5EF4-FFF2-40B4-BE49-F238E27FC236}">
                <a16:creationId xmlns:a16="http://schemas.microsoft.com/office/drawing/2014/main" id="{D35790F9-06D1-9A65-025F-B4B9271D13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a:extLst>
              <a:ext uri="{FF2B5EF4-FFF2-40B4-BE49-F238E27FC236}">
                <a16:creationId xmlns:a16="http://schemas.microsoft.com/office/drawing/2014/main" id="{434AB8F5-2947-7A37-5CBA-AC0FD9178BD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Slide Number Placeholder 6">
            <a:extLst>
              <a:ext uri="{FF2B5EF4-FFF2-40B4-BE49-F238E27FC236}">
                <a16:creationId xmlns:a16="http://schemas.microsoft.com/office/drawing/2014/main" id="{355D78CA-C1DA-FF50-A93A-BB478B2C41B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8EE84AB-0F50-49F4-AE65-BC63DBCA2A0A}"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a:extLst>
              <a:ext uri="{FF2B5EF4-FFF2-40B4-BE49-F238E27FC236}">
                <a16:creationId xmlns:a16="http://schemas.microsoft.com/office/drawing/2014/main" id="{9F42922F-11F4-1D5C-7A52-A5184633A4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Jegyzetek helye 2">
            <a:extLst>
              <a:ext uri="{FF2B5EF4-FFF2-40B4-BE49-F238E27FC236}">
                <a16:creationId xmlns:a16="http://schemas.microsoft.com/office/drawing/2014/main" id="{DAF9FE93-0D1B-5E97-48BA-EA811F2489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9220" name="Dia számának helye 3">
            <a:extLst>
              <a:ext uri="{FF2B5EF4-FFF2-40B4-BE49-F238E27FC236}">
                <a16:creationId xmlns:a16="http://schemas.microsoft.com/office/drawing/2014/main" id="{AE7BA192-DB21-6CFF-4A2D-68416044B1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22C57D-A353-405B-994E-A96A75C60E3B}" type="slidenum">
              <a:rPr lang="hu-HU" altLang="hu-HU">
                <a:latin typeface="Calibri" panose="020F0502020204030204" pitchFamily="34" charset="0"/>
              </a:rPr>
              <a:pPr/>
              <a:t>1</a:t>
            </a:fld>
            <a:endParaRPr lang="hu-HU" altLang="hu-H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2" name="Dátum helye 29">
            <a:extLst>
              <a:ext uri="{FF2B5EF4-FFF2-40B4-BE49-F238E27FC236}">
                <a16:creationId xmlns:a16="http://schemas.microsoft.com/office/drawing/2014/main" id="{91E3A51F-1CCF-F034-07C2-7201D0E3B278}"/>
              </a:ext>
            </a:extLst>
          </p:cNvPr>
          <p:cNvSpPr>
            <a:spLocks noGrp="1"/>
          </p:cNvSpPr>
          <p:nvPr>
            <p:ph type="dt" sz="half" idx="10"/>
          </p:nvPr>
        </p:nvSpPr>
        <p:spPr/>
        <p:txBody>
          <a:bodyPr/>
          <a:lstStyle>
            <a:lvl1pPr>
              <a:defRPr/>
            </a:lvl1pPr>
          </a:lstStyle>
          <a:p>
            <a:pPr>
              <a:defRPr/>
            </a:pPr>
            <a:fld id="{4D8E6904-53F4-4008-96CE-9EECD50CEA06}" type="datetime1">
              <a:rPr lang="hu-HU"/>
              <a:pPr>
                <a:defRPr/>
              </a:pPr>
              <a:t>2023. 05. 10.</a:t>
            </a:fld>
            <a:endParaRPr lang="hu-HU"/>
          </a:p>
        </p:txBody>
      </p:sp>
      <p:sp>
        <p:nvSpPr>
          <p:cNvPr id="3" name="Élőláb helye 18">
            <a:extLst>
              <a:ext uri="{FF2B5EF4-FFF2-40B4-BE49-F238E27FC236}">
                <a16:creationId xmlns:a16="http://schemas.microsoft.com/office/drawing/2014/main" id="{ECBD38E2-A93C-0562-3A9B-E4EADCBC6C57}"/>
              </a:ext>
            </a:extLst>
          </p:cNvPr>
          <p:cNvSpPr>
            <a:spLocks noGrp="1"/>
          </p:cNvSpPr>
          <p:nvPr>
            <p:ph type="ftr" sz="quarter" idx="11"/>
          </p:nvPr>
        </p:nvSpPr>
        <p:spPr/>
        <p:txBody>
          <a:bodyPr/>
          <a:lstStyle>
            <a:lvl1pPr>
              <a:defRPr/>
            </a:lvl1pPr>
          </a:lstStyle>
          <a:p>
            <a:pPr>
              <a:defRPr/>
            </a:pPr>
            <a:endParaRPr lang="hu-HU"/>
          </a:p>
        </p:txBody>
      </p:sp>
      <p:sp>
        <p:nvSpPr>
          <p:cNvPr id="4" name="Dia számának helye 26">
            <a:extLst>
              <a:ext uri="{FF2B5EF4-FFF2-40B4-BE49-F238E27FC236}">
                <a16:creationId xmlns:a16="http://schemas.microsoft.com/office/drawing/2014/main" id="{9F16CED2-4AEB-C6F4-FDE4-18BDF03F577D}"/>
              </a:ext>
            </a:extLst>
          </p:cNvPr>
          <p:cNvSpPr>
            <a:spLocks noGrp="1"/>
          </p:cNvSpPr>
          <p:nvPr>
            <p:ph type="sldNum" sz="quarter" idx="12"/>
          </p:nvPr>
        </p:nvSpPr>
        <p:spPr/>
        <p:txBody>
          <a:bodyPr/>
          <a:lstStyle>
            <a:lvl1pPr>
              <a:defRPr>
                <a:solidFill>
                  <a:srgbClr val="D1EAEE"/>
                </a:solidFill>
              </a:defRPr>
            </a:lvl1pPr>
          </a:lstStyle>
          <a:p>
            <a:fld id="{A4091F97-25FA-4B99-9212-B69FB076D362}" type="slidenum">
              <a:rPr lang="hu-HU" altLang="hu-HU"/>
              <a:pPr/>
              <a:t>‹#›</a:t>
            </a:fld>
            <a:endParaRPr lang="hu-HU" altLang="hu-HU"/>
          </a:p>
        </p:txBody>
      </p:sp>
    </p:spTree>
    <p:extLst>
      <p:ext uri="{BB962C8B-B14F-4D97-AF65-F5344CB8AC3E}">
        <p14:creationId xmlns:p14="http://schemas.microsoft.com/office/powerpoint/2010/main" val="4107859820"/>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DDB54948-615A-A501-07A8-2F4BE288B4F9}"/>
              </a:ext>
            </a:extLst>
          </p:cNvPr>
          <p:cNvSpPr>
            <a:spLocks noGrp="1"/>
          </p:cNvSpPr>
          <p:nvPr>
            <p:ph type="dt" sz="half" idx="10"/>
          </p:nvPr>
        </p:nvSpPr>
        <p:spPr/>
        <p:txBody>
          <a:bodyPr/>
          <a:lstStyle>
            <a:lvl1pPr>
              <a:defRPr/>
            </a:lvl1pPr>
          </a:lstStyle>
          <a:p>
            <a:pPr>
              <a:defRPr/>
            </a:pPr>
            <a:fld id="{806B87FC-FC49-4D7F-B47D-72942BCA3239}" type="datetime1">
              <a:rPr lang="hu-HU"/>
              <a:pPr>
                <a:defRPr/>
              </a:pPr>
              <a:t>2023. 05. 10.</a:t>
            </a:fld>
            <a:endParaRPr lang="hu-HU"/>
          </a:p>
        </p:txBody>
      </p:sp>
      <p:sp>
        <p:nvSpPr>
          <p:cNvPr id="5" name="Élőláb helye 21">
            <a:extLst>
              <a:ext uri="{FF2B5EF4-FFF2-40B4-BE49-F238E27FC236}">
                <a16:creationId xmlns:a16="http://schemas.microsoft.com/office/drawing/2014/main" id="{8CDB6343-7E38-D512-1789-81A060376069}"/>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AAE07835-8A47-8B3D-53A3-473A94A60E4E}"/>
              </a:ext>
            </a:extLst>
          </p:cNvPr>
          <p:cNvSpPr>
            <a:spLocks noGrp="1"/>
          </p:cNvSpPr>
          <p:nvPr>
            <p:ph type="sldNum" sz="quarter" idx="12"/>
          </p:nvPr>
        </p:nvSpPr>
        <p:spPr/>
        <p:txBody>
          <a:bodyPr/>
          <a:lstStyle>
            <a:lvl1pPr>
              <a:defRPr/>
            </a:lvl1pPr>
          </a:lstStyle>
          <a:p>
            <a:fld id="{04463FA1-4E5B-46C1-8089-E0C1DF273A4C}" type="slidenum">
              <a:rPr lang="hu-HU" altLang="hu-HU"/>
              <a:pPr/>
              <a:t>‹#›</a:t>
            </a:fld>
            <a:endParaRPr lang="hu-HU" altLang="hu-HU"/>
          </a:p>
        </p:txBody>
      </p:sp>
    </p:spTree>
    <p:extLst>
      <p:ext uri="{BB962C8B-B14F-4D97-AF65-F5344CB8AC3E}">
        <p14:creationId xmlns:p14="http://schemas.microsoft.com/office/powerpoint/2010/main" val="11580063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28A3F86C-CFDA-F9C8-4C4C-B87B2C626AC5}"/>
              </a:ext>
            </a:extLst>
          </p:cNvPr>
          <p:cNvSpPr>
            <a:spLocks noGrp="1"/>
          </p:cNvSpPr>
          <p:nvPr>
            <p:ph type="dt" sz="half" idx="10"/>
          </p:nvPr>
        </p:nvSpPr>
        <p:spPr/>
        <p:txBody>
          <a:bodyPr/>
          <a:lstStyle>
            <a:lvl1pPr>
              <a:defRPr/>
            </a:lvl1pPr>
          </a:lstStyle>
          <a:p>
            <a:pPr>
              <a:defRPr/>
            </a:pPr>
            <a:fld id="{6E585890-E246-42DA-B378-31620B87169D}" type="datetime1">
              <a:rPr lang="hu-HU"/>
              <a:pPr>
                <a:defRPr/>
              </a:pPr>
              <a:t>2023. 05. 10.</a:t>
            </a:fld>
            <a:endParaRPr lang="hu-HU"/>
          </a:p>
        </p:txBody>
      </p:sp>
      <p:sp>
        <p:nvSpPr>
          <p:cNvPr id="5" name="Élőláb helye 21">
            <a:extLst>
              <a:ext uri="{FF2B5EF4-FFF2-40B4-BE49-F238E27FC236}">
                <a16:creationId xmlns:a16="http://schemas.microsoft.com/office/drawing/2014/main" id="{B0E481BA-1D65-6592-11B3-5D90E8458217}"/>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71EBA68A-C6C1-264E-C01A-078550CCAA3F}"/>
              </a:ext>
            </a:extLst>
          </p:cNvPr>
          <p:cNvSpPr>
            <a:spLocks noGrp="1"/>
          </p:cNvSpPr>
          <p:nvPr>
            <p:ph type="sldNum" sz="quarter" idx="12"/>
          </p:nvPr>
        </p:nvSpPr>
        <p:spPr/>
        <p:txBody>
          <a:bodyPr/>
          <a:lstStyle>
            <a:lvl1pPr>
              <a:defRPr/>
            </a:lvl1pPr>
          </a:lstStyle>
          <a:p>
            <a:fld id="{998F817F-2B1F-4A2A-8FC7-C3CC301DC0A7}" type="slidenum">
              <a:rPr lang="hu-HU" altLang="hu-HU"/>
              <a:pPr/>
              <a:t>‹#›</a:t>
            </a:fld>
            <a:endParaRPr lang="hu-HU" altLang="hu-HU"/>
          </a:p>
        </p:txBody>
      </p:sp>
    </p:spTree>
    <p:extLst>
      <p:ext uri="{BB962C8B-B14F-4D97-AF65-F5344CB8AC3E}">
        <p14:creationId xmlns:p14="http://schemas.microsoft.com/office/powerpoint/2010/main" val="80389815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a:t>Mintacím szerkesztése</a:t>
            </a:r>
            <a:endParaRPr lang="en-US" dirty="0"/>
          </a:p>
        </p:txBody>
      </p:sp>
      <p:sp>
        <p:nvSpPr>
          <p:cNvPr id="17" name="Text Placeholder 15"/>
          <p:cNvSpPr>
            <a:spLocks noGrp="1"/>
          </p:cNvSpPr>
          <p:nvPr>
            <p:ph type="body" sz="quarter" idx="10"/>
          </p:nvPr>
        </p:nvSpPr>
        <p:spPr>
          <a:xfrm>
            <a:off x="4495800" y="3886200"/>
            <a:ext cx="4343400" cy="914400"/>
          </a:xfrm>
        </p:spPr>
        <p:txBody>
          <a:bodyPr/>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a:t>Mintaszöveg szerkesztése</a:t>
            </a:r>
          </a:p>
          <a:p>
            <a:pPr lvl="1"/>
            <a:r>
              <a:rPr lang="hu-HU"/>
              <a:t>Második szint</a:t>
            </a:r>
          </a:p>
        </p:txBody>
      </p:sp>
    </p:spTree>
    <p:extLst>
      <p:ext uri="{BB962C8B-B14F-4D97-AF65-F5344CB8AC3E}">
        <p14:creationId xmlns:p14="http://schemas.microsoft.com/office/powerpoint/2010/main" val="169008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AE93898D-0F38-0121-3D1A-C220E9B0A5AD}"/>
              </a:ext>
            </a:extLst>
          </p:cNvPr>
          <p:cNvSpPr>
            <a:spLocks noGrp="1"/>
          </p:cNvSpPr>
          <p:nvPr>
            <p:ph type="dt" sz="half" idx="10"/>
          </p:nvPr>
        </p:nvSpPr>
        <p:spPr/>
        <p:txBody>
          <a:bodyPr/>
          <a:lstStyle>
            <a:lvl1pPr>
              <a:defRPr/>
            </a:lvl1pPr>
          </a:lstStyle>
          <a:p>
            <a:pPr>
              <a:defRPr/>
            </a:pPr>
            <a:fld id="{39496C01-2060-4ACC-8AEC-43736000B6AC}" type="datetime1">
              <a:rPr lang="hu-HU"/>
              <a:pPr>
                <a:defRPr/>
              </a:pPr>
              <a:t>2023. 05. 10.</a:t>
            </a:fld>
            <a:endParaRPr lang="hu-HU"/>
          </a:p>
        </p:txBody>
      </p:sp>
      <p:sp>
        <p:nvSpPr>
          <p:cNvPr id="5" name="Élőláb helye 21">
            <a:extLst>
              <a:ext uri="{FF2B5EF4-FFF2-40B4-BE49-F238E27FC236}">
                <a16:creationId xmlns:a16="http://schemas.microsoft.com/office/drawing/2014/main" id="{850BB9D0-28B8-59FC-3271-5176382BFD04}"/>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46609004-0193-15DA-977F-EE1EB38A6532}"/>
              </a:ext>
            </a:extLst>
          </p:cNvPr>
          <p:cNvSpPr>
            <a:spLocks noGrp="1"/>
          </p:cNvSpPr>
          <p:nvPr>
            <p:ph type="sldNum" sz="quarter" idx="12"/>
          </p:nvPr>
        </p:nvSpPr>
        <p:spPr/>
        <p:txBody>
          <a:bodyPr/>
          <a:lstStyle>
            <a:lvl1pPr>
              <a:defRPr/>
            </a:lvl1pPr>
          </a:lstStyle>
          <a:p>
            <a:fld id="{92F210F3-ABCE-4254-9664-C39C12C67D4B}" type="slidenum">
              <a:rPr lang="hu-HU" altLang="hu-HU"/>
              <a:pPr/>
              <a:t>‹#›</a:t>
            </a:fld>
            <a:endParaRPr lang="hu-HU" altLang="hu-HU"/>
          </a:p>
        </p:txBody>
      </p:sp>
    </p:spTree>
    <p:extLst>
      <p:ext uri="{BB962C8B-B14F-4D97-AF65-F5344CB8AC3E}">
        <p14:creationId xmlns:p14="http://schemas.microsoft.com/office/powerpoint/2010/main" val="422892147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3">
            <a:extLst>
              <a:ext uri="{FF2B5EF4-FFF2-40B4-BE49-F238E27FC236}">
                <a16:creationId xmlns:a16="http://schemas.microsoft.com/office/drawing/2014/main" id="{3BA4135F-1CDF-13B2-000F-BF673AECAC93}"/>
              </a:ext>
            </a:extLst>
          </p:cNvPr>
          <p:cNvSpPr>
            <a:spLocks noGrp="1"/>
          </p:cNvSpPr>
          <p:nvPr>
            <p:ph type="dt" sz="half" idx="10"/>
          </p:nvPr>
        </p:nvSpPr>
        <p:spPr/>
        <p:txBody>
          <a:bodyPr/>
          <a:lstStyle>
            <a:lvl1pPr>
              <a:defRPr/>
            </a:lvl1pPr>
          </a:lstStyle>
          <a:p>
            <a:pPr>
              <a:defRPr/>
            </a:pPr>
            <a:fld id="{D9D48115-C187-4A20-A886-0D896F7A8179}" type="datetime1">
              <a:rPr lang="hu-HU"/>
              <a:pPr>
                <a:defRPr/>
              </a:pPr>
              <a:t>2023. 05. 10.</a:t>
            </a:fld>
            <a:endParaRPr lang="hu-HU"/>
          </a:p>
        </p:txBody>
      </p:sp>
      <p:sp>
        <p:nvSpPr>
          <p:cNvPr id="5" name="Élőláb helye 4">
            <a:extLst>
              <a:ext uri="{FF2B5EF4-FFF2-40B4-BE49-F238E27FC236}">
                <a16:creationId xmlns:a16="http://schemas.microsoft.com/office/drawing/2014/main" id="{5B73FA72-6F01-B1F0-A293-EB635CF35A33}"/>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75A700FA-5823-DC36-94E2-BFC5F6DA5AC4}"/>
              </a:ext>
            </a:extLst>
          </p:cNvPr>
          <p:cNvSpPr>
            <a:spLocks noGrp="1"/>
          </p:cNvSpPr>
          <p:nvPr>
            <p:ph type="sldNum" sz="quarter" idx="12"/>
          </p:nvPr>
        </p:nvSpPr>
        <p:spPr/>
        <p:txBody>
          <a:bodyPr/>
          <a:lstStyle>
            <a:lvl1pPr>
              <a:defRPr>
                <a:solidFill>
                  <a:srgbClr val="D1EAEE"/>
                </a:solidFill>
              </a:defRPr>
            </a:lvl1pPr>
          </a:lstStyle>
          <a:p>
            <a:fld id="{9C940124-E24B-4725-A108-BFA9F875ABE1}" type="slidenum">
              <a:rPr lang="hu-HU" altLang="hu-HU"/>
              <a:pPr/>
              <a:t>‹#›</a:t>
            </a:fld>
            <a:endParaRPr lang="hu-HU" altLang="hu-HU"/>
          </a:p>
        </p:txBody>
      </p:sp>
    </p:spTree>
    <p:extLst>
      <p:ext uri="{BB962C8B-B14F-4D97-AF65-F5344CB8AC3E}">
        <p14:creationId xmlns:p14="http://schemas.microsoft.com/office/powerpoint/2010/main" val="2467689784"/>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70C860CE-B892-2D76-FBDA-630DC131B79F}"/>
              </a:ext>
            </a:extLst>
          </p:cNvPr>
          <p:cNvSpPr>
            <a:spLocks noGrp="1"/>
          </p:cNvSpPr>
          <p:nvPr>
            <p:ph type="dt" sz="half" idx="10"/>
          </p:nvPr>
        </p:nvSpPr>
        <p:spPr/>
        <p:txBody>
          <a:bodyPr/>
          <a:lstStyle>
            <a:lvl1pPr>
              <a:defRPr/>
            </a:lvl1pPr>
          </a:lstStyle>
          <a:p>
            <a:pPr>
              <a:defRPr/>
            </a:pPr>
            <a:fld id="{95FBE8A7-1529-4D03-8063-155BDAD0E5D5}" type="datetime1">
              <a:rPr lang="hu-HU"/>
              <a:pPr>
                <a:defRPr/>
              </a:pPr>
              <a:t>2023. 05. 10.</a:t>
            </a:fld>
            <a:endParaRPr lang="hu-HU"/>
          </a:p>
        </p:txBody>
      </p:sp>
      <p:sp>
        <p:nvSpPr>
          <p:cNvPr id="6" name="Élőláb helye 21">
            <a:extLst>
              <a:ext uri="{FF2B5EF4-FFF2-40B4-BE49-F238E27FC236}">
                <a16:creationId xmlns:a16="http://schemas.microsoft.com/office/drawing/2014/main" id="{9B0B432E-B11F-4734-0557-E5265EDB04DC}"/>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0AA86F87-9933-2D02-A7E9-49215DE6F314}"/>
              </a:ext>
            </a:extLst>
          </p:cNvPr>
          <p:cNvSpPr>
            <a:spLocks noGrp="1"/>
          </p:cNvSpPr>
          <p:nvPr>
            <p:ph type="sldNum" sz="quarter" idx="12"/>
          </p:nvPr>
        </p:nvSpPr>
        <p:spPr/>
        <p:txBody>
          <a:bodyPr/>
          <a:lstStyle>
            <a:lvl1pPr>
              <a:defRPr/>
            </a:lvl1pPr>
          </a:lstStyle>
          <a:p>
            <a:fld id="{A4B7B6E8-9CDB-4ED4-94E8-67DC025E46B0}" type="slidenum">
              <a:rPr lang="hu-HU" altLang="hu-HU"/>
              <a:pPr/>
              <a:t>‹#›</a:t>
            </a:fld>
            <a:endParaRPr lang="hu-HU" altLang="hu-HU"/>
          </a:p>
        </p:txBody>
      </p:sp>
    </p:spTree>
    <p:extLst>
      <p:ext uri="{BB962C8B-B14F-4D97-AF65-F5344CB8AC3E}">
        <p14:creationId xmlns:p14="http://schemas.microsoft.com/office/powerpoint/2010/main" val="115180388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9">
            <a:extLst>
              <a:ext uri="{FF2B5EF4-FFF2-40B4-BE49-F238E27FC236}">
                <a16:creationId xmlns:a16="http://schemas.microsoft.com/office/drawing/2014/main" id="{22FBF3B8-D1C8-9D51-3921-65792C1B7193}"/>
              </a:ext>
            </a:extLst>
          </p:cNvPr>
          <p:cNvSpPr>
            <a:spLocks noGrp="1"/>
          </p:cNvSpPr>
          <p:nvPr>
            <p:ph type="dt" sz="half" idx="10"/>
          </p:nvPr>
        </p:nvSpPr>
        <p:spPr/>
        <p:txBody>
          <a:bodyPr/>
          <a:lstStyle>
            <a:lvl1pPr>
              <a:defRPr/>
            </a:lvl1pPr>
          </a:lstStyle>
          <a:p>
            <a:pPr>
              <a:defRPr/>
            </a:pPr>
            <a:fld id="{914A062A-80D6-47CC-9104-035026288213}" type="datetime1">
              <a:rPr lang="hu-HU"/>
              <a:pPr>
                <a:defRPr/>
              </a:pPr>
              <a:t>2023. 05. 10.</a:t>
            </a:fld>
            <a:endParaRPr lang="hu-HU"/>
          </a:p>
        </p:txBody>
      </p:sp>
      <p:sp>
        <p:nvSpPr>
          <p:cNvPr id="8" name="Élőláb helye 21">
            <a:extLst>
              <a:ext uri="{FF2B5EF4-FFF2-40B4-BE49-F238E27FC236}">
                <a16:creationId xmlns:a16="http://schemas.microsoft.com/office/drawing/2014/main" id="{BD9C182E-179E-E12D-CEF6-9B94AD993360}"/>
              </a:ext>
            </a:extLst>
          </p:cNvPr>
          <p:cNvSpPr>
            <a:spLocks noGrp="1"/>
          </p:cNvSpPr>
          <p:nvPr>
            <p:ph type="ftr" sz="quarter" idx="11"/>
          </p:nvPr>
        </p:nvSpPr>
        <p:spPr/>
        <p:txBody>
          <a:bodyPr/>
          <a:lstStyle>
            <a:lvl1pPr>
              <a:defRPr/>
            </a:lvl1pPr>
          </a:lstStyle>
          <a:p>
            <a:pPr>
              <a:defRPr/>
            </a:pPr>
            <a:endParaRPr lang="hu-HU"/>
          </a:p>
        </p:txBody>
      </p:sp>
      <p:sp>
        <p:nvSpPr>
          <p:cNvPr id="9" name="Dia számának helye 17">
            <a:extLst>
              <a:ext uri="{FF2B5EF4-FFF2-40B4-BE49-F238E27FC236}">
                <a16:creationId xmlns:a16="http://schemas.microsoft.com/office/drawing/2014/main" id="{C63CB1E0-0F55-A09C-E9E1-998D6C226A27}"/>
              </a:ext>
            </a:extLst>
          </p:cNvPr>
          <p:cNvSpPr>
            <a:spLocks noGrp="1"/>
          </p:cNvSpPr>
          <p:nvPr>
            <p:ph type="sldNum" sz="quarter" idx="12"/>
          </p:nvPr>
        </p:nvSpPr>
        <p:spPr/>
        <p:txBody>
          <a:bodyPr/>
          <a:lstStyle>
            <a:lvl1pPr>
              <a:defRPr/>
            </a:lvl1pPr>
          </a:lstStyle>
          <a:p>
            <a:fld id="{9B14ACF2-00F7-468D-A744-08CE10D1870F}" type="slidenum">
              <a:rPr lang="hu-HU" altLang="hu-HU"/>
              <a:pPr/>
              <a:t>‹#›</a:t>
            </a:fld>
            <a:endParaRPr lang="hu-HU" altLang="hu-HU"/>
          </a:p>
        </p:txBody>
      </p:sp>
    </p:spTree>
    <p:extLst>
      <p:ext uri="{BB962C8B-B14F-4D97-AF65-F5344CB8AC3E}">
        <p14:creationId xmlns:p14="http://schemas.microsoft.com/office/powerpoint/2010/main" val="278360897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a:t>Mintacím szerkesztése</a:t>
            </a:r>
            <a:endParaRPr lang="en-US"/>
          </a:p>
        </p:txBody>
      </p:sp>
      <p:sp>
        <p:nvSpPr>
          <p:cNvPr id="3" name="Dátum helye 9">
            <a:extLst>
              <a:ext uri="{FF2B5EF4-FFF2-40B4-BE49-F238E27FC236}">
                <a16:creationId xmlns:a16="http://schemas.microsoft.com/office/drawing/2014/main" id="{D04ACA05-6661-07DE-BB2E-C3E5FFBF4199}"/>
              </a:ext>
            </a:extLst>
          </p:cNvPr>
          <p:cNvSpPr>
            <a:spLocks noGrp="1"/>
          </p:cNvSpPr>
          <p:nvPr>
            <p:ph type="dt" sz="half" idx="10"/>
          </p:nvPr>
        </p:nvSpPr>
        <p:spPr/>
        <p:txBody>
          <a:bodyPr/>
          <a:lstStyle>
            <a:lvl1pPr>
              <a:defRPr/>
            </a:lvl1pPr>
          </a:lstStyle>
          <a:p>
            <a:pPr>
              <a:defRPr/>
            </a:pPr>
            <a:fld id="{0268704D-3427-40AD-9C7E-3E6DA702548F}" type="datetime1">
              <a:rPr lang="hu-HU"/>
              <a:pPr>
                <a:defRPr/>
              </a:pPr>
              <a:t>2023. 05. 10.</a:t>
            </a:fld>
            <a:endParaRPr lang="hu-HU"/>
          </a:p>
        </p:txBody>
      </p:sp>
      <p:sp>
        <p:nvSpPr>
          <p:cNvPr id="4" name="Élőláb helye 21">
            <a:extLst>
              <a:ext uri="{FF2B5EF4-FFF2-40B4-BE49-F238E27FC236}">
                <a16:creationId xmlns:a16="http://schemas.microsoft.com/office/drawing/2014/main" id="{02F85BA0-586A-E267-5216-27349FA9A85E}"/>
              </a:ext>
            </a:extLst>
          </p:cNvPr>
          <p:cNvSpPr>
            <a:spLocks noGrp="1"/>
          </p:cNvSpPr>
          <p:nvPr>
            <p:ph type="ftr" sz="quarter" idx="11"/>
          </p:nvPr>
        </p:nvSpPr>
        <p:spPr/>
        <p:txBody>
          <a:bodyPr/>
          <a:lstStyle>
            <a:lvl1pPr>
              <a:defRPr/>
            </a:lvl1pPr>
          </a:lstStyle>
          <a:p>
            <a:pPr>
              <a:defRPr/>
            </a:pPr>
            <a:endParaRPr lang="hu-HU"/>
          </a:p>
        </p:txBody>
      </p:sp>
      <p:sp>
        <p:nvSpPr>
          <p:cNvPr id="5" name="Dia számának helye 17">
            <a:extLst>
              <a:ext uri="{FF2B5EF4-FFF2-40B4-BE49-F238E27FC236}">
                <a16:creationId xmlns:a16="http://schemas.microsoft.com/office/drawing/2014/main" id="{79533EAC-60D7-97B4-4757-5AF69A098D97}"/>
              </a:ext>
            </a:extLst>
          </p:cNvPr>
          <p:cNvSpPr>
            <a:spLocks noGrp="1"/>
          </p:cNvSpPr>
          <p:nvPr>
            <p:ph type="sldNum" sz="quarter" idx="12"/>
          </p:nvPr>
        </p:nvSpPr>
        <p:spPr/>
        <p:txBody>
          <a:bodyPr/>
          <a:lstStyle>
            <a:lvl1pPr>
              <a:defRPr/>
            </a:lvl1pPr>
          </a:lstStyle>
          <a:p>
            <a:fld id="{201AD997-9FAC-487A-AFDB-11D464A8A36F}" type="slidenum">
              <a:rPr lang="hu-HU" altLang="hu-HU"/>
              <a:pPr/>
              <a:t>‹#›</a:t>
            </a:fld>
            <a:endParaRPr lang="hu-HU" altLang="hu-HU"/>
          </a:p>
        </p:txBody>
      </p:sp>
    </p:spTree>
    <p:extLst>
      <p:ext uri="{BB962C8B-B14F-4D97-AF65-F5344CB8AC3E}">
        <p14:creationId xmlns:p14="http://schemas.microsoft.com/office/powerpoint/2010/main" val="139604974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a:extLst>
              <a:ext uri="{FF2B5EF4-FFF2-40B4-BE49-F238E27FC236}">
                <a16:creationId xmlns:a16="http://schemas.microsoft.com/office/drawing/2014/main" id="{0DCF6D04-0925-3877-EF50-9AD4D3875B8C}"/>
              </a:ext>
            </a:extLst>
          </p:cNvPr>
          <p:cNvSpPr>
            <a:spLocks noGrp="1"/>
          </p:cNvSpPr>
          <p:nvPr>
            <p:ph type="dt" sz="half" idx="10"/>
          </p:nvPr>
        </p:nvSpPr>
        <p:spPr/>
        <p:txBody>
          <a:bodyPr/>
          <a:lstStyle>
            <a:lvl1pPr>
              <a:defRPr/>
            </a:lvl1pPr>
          </a:lstStyle>
          <a:p>
            <a:pPr>
              <a:defRPr/>
            </a:pPr>
            <a:fld id="{B1BFC0C3-1FB7-4B0E-8D73-527AD4C5D477}" type="datetime1">
              <a:rPr lang="hu-HU"/>
              <a:pPr>
                <a:defRPr/>
              </a:pPr>
              <a:t>2023. 05. 10.</a:t>
            </a:fld>
            <a:endParaRPr lang="hu-HU"/>
          </a:p>
        </p:txBody>
      </p:sp>
      <p:sp>
        <p:nvSpPr>
          <p:cNvPr id="3" name="Élőláb helye 21">
            <a:extLst>
              <a:ext uri="{FF2B5EF4-FFF2-40B4-BE49-F238E27FC236}">
                <a16:creationId xmlns:a16="http://schemas.microsoft.com/office/drawing/2014/main" id="{7414B053-2E4F-54C6-07C8-C3D1D74FE576}"/>
              </a:ext>
            </a:extLst>
          </p:cNvPr>
          <p:cNvSpPr>
            <a:spLocks noGrp="1"/>
          </p:cNvSpPr>
          <p:nvPr>
            <p:ph type="ftr" sz="quarter" idx="11"/>
          </p:nvPr>
        </p:nvSpPr>
        <p:spPr/>
        <p:txBody>
          <a:bodyPr/>
          <a:lstStyle>
            <a:lvl1pPr>
              <a:defRPr/>
            </a:lvl1pPr>
          </a:lstStyle>
          <a:p>
            <a:pPr>
              <a:defRPr/>
            </a:pPr>
            <a:endParaRPr lang="hu-HU"/>
          </a:p>
        </p:txBody>
      </p:sp>
      <p:sp>
        <p:nvSpPr>
          <p:cNvPr id="4" name="Dia számának helye 17">
            <a:extLst>
              <a:ext uri="{FF2B5EF4-FFF2-40B4-BE49-F238E27FC236}">
                <a16:creationId xmlns:a16="http://schemas.microsoft.com/office/drawing/2014/main" id="{4AB96CD8-F32F-550B-81DE-E3705F604805}"/>
              </a:ext>
            </a:extLst>
          </p:cNvPr>
          <p:cNvSpPr>
            <a:spLocks noGrp="1"/>
          </p:cNvSpPr>
          <p:nvPr>
            <p:ph type="sldNum" sz="quarter" idx="12"/>
          </p:nvPr>
        </p:nvSpPr>
        <p:spPr/>
        <p:txBody>
          <a:bodyPr/>
          <a:lstStyle>
            <a:lvl1pPr>
              <a:defRPr/>
            </a:lvl1pPr>
          </a:lstStyle>
          <a:p>
            <a:fld id="{1AE8299C-1992-4C83-AEC8-69D7121C0D89}" type="slidenum">
              <a:rPr lang="hu-HU" altLang="hu-HU"/>
              <a:pPr/>
              <a:t>‹#›</a:t>
            </a:fld>
            <a:endParaRPr lang="hu-HU" altLang="hu-HU"/>
          </a:p>
        </p:txBody>
      </p:sp>
    </p:spTree>
    <p:extLst>
      <p:ext uri="{BB962C8B-B14F-4D97-AF65-F5344CB8AC3E}">
        <p14:creationId xmlns:p14="http://schemas.microsoft.com/office/powerpoint/2010/main" val="436932228"/>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A5ECE0B8-9E20-50B9-ACBD-B336290858DC}"/>
              </a:ext>
            </a:extLst>
          </p:cNvPr>
          <p:cNvSpPr>
            <a:spLocks noGrp="1"/>
          </p:cNvSpPr>
          <p:nvPr>
            <p:ph type="dt" sz="half" idx="10"/>
          </p:nvPr>
        </p:nvSpPr>
        <p:spPr/>
        <p:txBody>
          <a:bodyPr/>
          <a:lstStyle>
            <a:lvl1pPr>
              <a:defRPr/>
            </a:lvl1pPr>
          </a:lstStyle>
          <a:p>
            <a:pPr>
              <a:defRPr/>
            </a:pPr>
            <a:fld id="{5C948046-D8CE-44ED-881B-7CC952DDAB89}" type="datetime1">
              <a:rPr lang="hu-HU"/>
              <a:pPr>
                <a:defRPr/>
              </a:pPr>
              <a:t>2023. 05. 10.</a:t>
            </a:fld>
            <a:endParaRPr lang="hu-HU"/>
          </a:p>
        </p:txBody>
      </p:sp>
      <p:sp>
        <p:nvSpPr>
          <p:cNvPr id="6" name="Élőláb helye 21">
            <a:extLst>
              <a:ext uri="{FF2B5EF4-FFF2-40B4-BE49-F238E27FC236}">
                <a16:creationId xmlns:a16="http://schemas.microsoft.com/office/drawing/2014/main" id="{5CE86C03-7940-92E7-EC05-31D0B4742AFE}"/>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47D2ADB6-DB6B-5182-E84C-F837E3277789}"/>
              </a:ext>
            </a:extLst>
          </p:cNvPr>
          <p:cNvSpPr>
            <a:spLocks noGrp="1"/>
          </p:cNvSpPr>
          <p:nvPr>
            <p:ph type="sldNum" sz="quarter" idx="12"/>
          </p:nvPr>
        </p:nvSpPr>
        <p:spPr/>
        <p:txBody>
          <a:bodyPr/>
          <a:lstStyle>
            <a:lvl1pPr>
              <a:defRPr/>
            </a:lvl1pPr>
          </a:lstStyle>
          <a:p>
            <a:fld id="{DA564F98-9D38-4C2F-ACE7-F82D76FE8669}" type="slidenum">
              <a:rPr lang="hu-HU" altLang="hu-HU"/>
              <a:pPr/>
              <a:t>‹#›</a:t>
            </a:fld>
            <a:endParaRPr lang="hu-HU" altLang="hu-HU"/>
          </a:p>
        </p:txBody>
      </p:sp>
    </p:spTree>
    <p:extLst>
      <p:ext uri="{BB962C8B-B14F-4D97-AF65-F5344CB8AC3E}">
        <p14:creationId xmlns:p14="http://schemas.microsoft.com/office/powerpoint/2010/main" val="390845113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8EB36A9E-5BDB-DC99-1EA4-AA67C80D5CFA}"/>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Derékszögű háromszög 14">
            <a:extLst>
              <a:ext uri="{FF2B5EF4-FFF2-40B4-BE49-F238E27FC236}">
                <a16:creationId xmlns:a16="http://schemas.microsoft.com/office/drawing/2014/main" id="{77552D24-CF55-0E3C-DDD3-36BFC39620D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Szabadkézi sokszög 15">
            <a:extLst>
              <a:ext uri="{FF2B5EF4-FFF2-40B4-BE49-F238E27FC236}">
                <a16:creationId xmlns:a16="http://schemas.microsoft.com/office/drawing/2014/main" id="{E368974C-72EE-0596-FB1A-5211E116BFD0}"/>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16">
            <a:extLst>
              <a:ext uri="{FF2B5EF4-FFF2-40B4-BE49-F238E27FC236}">
                <a16:creationId xmlns:a16="http://schemas.microsoft.com/office/drawing/2014/main" id="{0B775497-9397-C48F-9345-F70360A7A05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54769D19-DE4B-27D3-24C7-6BBD19E1C229}"/>
              </a:ext>
            </a:extLst>
          </p:cNvPr>
          <p:cNvSpPr>
            <a:spLocks noGrp="1"/>
          </p:cNvSpPr>
          <p:nvPr>
            <p:ph type="dt" sz="half" idx="10"/>
          </p:nvPr>
        </p:nvSpPr>
        <p:spPr/>
        <p:txBody>
          <a:bodyPr/>
          <a:lstStyle>
            <a:lvl1pPr>
              <a:defRPr/>
            </a:lvl1pPr>
          </a:lstStyle>
          <a:p>
            <a:pPr>
              <a:defRPr/>
            </a:pPr>
            <a:fld id="{D51E1B29-B97D-4CAD-BCEC-E9ECEEEF5F9A}" type="datetime1">
              <a:rPr lang="hu-HU"/>
              <a:pPr>
                <a:defRPr/>
              </a:pPr>
              <a:t>2023. 05. 10.</a:t>
            </a:fld>
            <a:endParaRPr lang="hu-HU"/>
          </a:p>
        </p:txBody>
      </p:sp>
      <p:sp>
        <p:nvSpPr>
          <p:cNvPr id="10" name="Élőláb helye 5">
            <a:extLst>
              <a:ext uri="{FF2B5EF4-FFF2-40B4-BE49-F238E27FC236}">
                <a16:creationId xmlns:a16="http://schemas.microsoft.com/office/drawing/2014/main" id="{B488A518-F864-6C6C-6AA8-BFC44790B321}"/>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DAA1A811-8BA4-54BA-14CB-82BEE71F64A8}"/>
              </a:ext>
            </a:extLst>
          </p:cNvPr>
          <p:cNvSpPr>
            <a:spLocks noGrp="1"/>
          </p:cNvSpPr>
          <p:nvPr>
            <p:ph type="sldNum" sz="quarter" idx="12"/>
          </p:nvPr>
        </p:nvSpPr>
        <p:spPr>
          <a:xfrm>
            <a:off x="8077200" y="6356350"/>
            <a:ext cx="609600" cy="365125"/>
          </a:xfrm>
        </p:spPr>
        <p:txBody>
          <a:bodyPr/>
          <a:lstStyle>
            <a:lvl1pPr>
              <a:defRPr/>
            </a:lvl1pPr>
          </a:lstStyle>
          <a:p>
            <a:fld id="{C4DF3309-506B-4ADA-9AFE-4EB894A12336}" type="slidenum">
              <a:rPr lang="hu-HU" altLang="hu-HU"/>
              <a:pPr/>
              <a:t>‹#›</a:t>
            </a:fld>
            <a:endParaRPr lang="hu-HU" altLang="hu-HU"/>
          </a:p>
        </p:txBody>
      </p:sp>
    </p:spTree>
    <p:extLst>
      <p:ext uri="{BB962C8B-B14F-4D97-AF65-F5344CB8AC3E}">
        <p14:creationId xmlns:p14="http://schemas.microsoft.com/office/powerpoint/2010/main" val="318799466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zabadkézi sokszög 6">
            <a:extLst>
              <a:ext uri="{FF2B5EF4-FFF2-40B4-BE49-F238E27FC236}">
                <a16:creationId xmlns:a16="http://schemas.microsoft.com/office/drawing/2014/main" id="{388A2517-B922-40A5-EFBE-B2FCE2A0546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7">
            <a:extLst>
              <a:ext uri="{FF2B5EF4-FFF2-40B4-BE49-F238E27FC236}">
                <a16:creationId xmlns:a16="http://schemas.microsoft.com/office/drawing/2014/main" id="{CC01AE39-B877-4335-14D0-A60239796AA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Cím helye 8">
            <a:extLst>
              <a:ext uri="{FF2B5EF4-FFF2-40B4-BE49-F238E27FC236}">
                <a16:creationId xmlns:a16="http://schemas.microsoft.com/office/drawing/2014/main" id="{E79CA74F-64CE-E89E-B633-33141F480F8B}"/>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9" name="Szöveg helye 29">
            <a:extLst>
              <a:ext uri="{FF2B5EF4-FFF2-40B4-BE49-F238E27FC236}">
                <a16:creationId xmlns:a16="http://schemas.microsoft.com/office/drawing/2014/main" id="{03A80479-1DE6-B482-D565-B179CCA4CCF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0" name="Dátum helye 9">
            <a:extLst>
              <a:ext uri="{FF2B5EF4-FFF2-40B4-BE49-F238E27FC236}">
                <a16:creationId xmlns:a16="http://schemas.microsoft.com/office/drawing/2014/main" id="{314132D6-15B6-D511-0F21-C30B42E58EE5}"/>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023E8193-4B4E-4612-A871-9C2953D69EF9}" type="datetime1">
              <a:rPr lang="hu-HU"/>
              <a:pPr>
                <a:defRPr/>
              </a:pPr>
              <a:t>2023. 05. 10.</a:t>
            </a:fld>
            <a:endParaRPr lang="hu-HU"/>
          </a:p>
        </p:txBody>
      </p:sp>
      <p:sp>
        <p:nvSpPr>
          <p:cNvPr id="22" name="Élőláb helye 21">
            <a:extLst>
              <a:ext uri="{FF2B5EF4-FFF2-40B4-BE49-F238E27FC236}">
                <a16:creationId xmlns:a16="http://schemas.microsoft.com/office/drawing/2014/main" id="{44303311-D64F-6C68-2363-F777850E359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hu-HU"/>
          </a:p>
        </p:txBody>
      </p:sp>
      <p:sp>
        <p:nvSpPr>
          <p:cNvPr id="18" name="Dia számának helye 17">
            <a:extLst>
              <a:ext uri="{FF2B5EF4-FFF2-40B4-BE49-F238E27FC236}">
                <a16:creationId xmlns:a16="http://schemas.microsoft.com/office/drawing/2014/main" id="{357D91F1-9B24-0B89-590E-EF7445CCB00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292947C2-B0AB-4D93-8C5D-840BF958646E}" type="slidenum">
              <a:rPr lang="hu-HU" altLang="hu-HU"/>
              <a:pPr/>
              <a:t>‹#›</a:t>
            </a:fld>
            <a:endParaRPr lang="hu-HU" altLang="hu-HU"/>
          </a:p>
        </p:txBody>
      </p:sp>
      <p:grpSp>
        <p:nvGrpSpPr>
          <p:cNvPr id="1033" name="Csoportba foglalás 1">
            <a:extLst>
              <a:ext uri="{FF2B5EF4-FFF2-40B4-BE49-F238E27FC236}">
                <a16:creationId xmlns:a16="http://schemas.microsoft.com/office/drawing/2014/main" id="{9915AB12-54D7-37A5-6453-631EE607F270}"/>
              </a:ext>
            </a:extLst>
          </p:cNvPr>
          <p:cNvGrpSpPr>
            <a:grpSpLocks/>
          </p:cNvGrpSpPr>
          <p:nvPr/>
        </p:nvGrpSpPr>
        <p:grpSpPr bwMode="auto">
          <a:xfrm>
            <a:off x="-19050" y="203200"/>
            <a:ext cx="9180513" cy="647700"/>
            <a:chOff x="-19045" y="216550"/>
            <a:chExt cx="9180548" cy="649224"/>
          </a:xfrm>
        </p:grpSpPr>
        <p:sp>
          <p:nvSpPr>
            <p:cNvPr id="12" name="Szabadkézi sokszög 11">
              <a:extLst>
                <a:ext uri="{FF2B5EF4-FFF2-40B4-BE49-F238E27FC236}">
                  <a16:creationId xmlns:a16="http://schemas.microsoft.com/office/drawing/2014/main" id="{D357569E-1140-D495-B75A-41A9AC39D70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Szabadkézi sokszög 12">
              <a:extLst>
                <a:ext uri="{FF2B5EF4-FFF2-40B4-BE49-F238E27FC236}">
                  <a16:creationId xmlns:a16="http://schemas.microsoft.com/office/drawing/2014/main" id="{A8F60922-7E1E-DF18-0482-36F2640F920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4155" r:id="rId1"/>
    <p:sldLayoutId id="2147484147" r:id="rId2"/>
    <p:sldLayoutId id="2147484156" r:id="rId3"/>
    <p:sldLayoutId id="2147484148" r:id="rId4"/>
    <p:sldLayoutId id="2147484149" r:id="rId5"/>
    <p:sldLayoutId id="2147484150" r:id="rId6"/>
    <p:sldLayoutId id="2147484151" r:id="rId7"/>
    <p:sldLayoutId id="2147484152" r:id="rId8"/>
    <p:sldLayoutId id="2147484157" r:id="rId9"/>
    <p:sldLayoutId id="2147484153" r:id="rId10"/>
    <p:sldLayoutId id="2147484154" r:id="rId11"/>
    <p:sldLayoutId id="2147484158" r:id="rId12"/>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ikidocs.net/174549" TargetMode="External"/><Relationship Id="rId2" Type="http://schemas.openxmlformats.org/officeDocument/2006/relationships/hyperlink" Target="https://alexandervandekleut.github.io/q-learning-tensorflo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6984802-9567-8AC4-19C8-11281D86065E}"/>
              </a:ext>
            </a:extLst>
          </p:cNvPr>
          <p:cNvSpPr>
            <a:spLocks noGrp="1"/>
          </p:cNvSpPr>
          <p:nvPr>
            <p:ph type="title"/>
          </p:nvPr>
        </p:nvSpPr>
        <p:spPr>
          <a:xfrm>
            <a:off x="323528" y="1412875"/>
            <a:ext cx="8568952" cy="1439863"/>
          </a:xfrm>
        </p:spPr>
        <p:txBody>
          <a:bodyPr/>
          <a:lstStyle/>
          <a:p>
            <a:pPr>
              <a:defRPr/>
            </a:pPr>
            <a:r>
              <a:rPr lang="en-US" altLang="hu-HU" dirty="0"/>
              <a:t>Reinforcement learning, deep q-networks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Content Placeholder 11">
            <a:extLst>
              <a:ext uri="{FF2B5EF4-FFF2-40B4-BE49-F238E27FC236}">
                <a16:creationId xmlns:a16="http://schemas.microsoft.com/office/drawing/2014/main" id="{ACFE0158-1A97-0A67-5E29-E6670EC61241}"/>
              </a:ext>
            </a:extLst>
          </p:cNvPr>
          <p:cNvSpPr>
            <a:spLocks noGrp="1"/>
          </p:cNvSpPr>
          <p:nvPr>
            <p:ph idx="1"/>
          </p:nvPr>
        </p:nvSpPr>
        <p:spPr>
          <a:xfrm>
            <a:off x="457200" y="1340768"/>
            <a:ext cx="8229600" cy="4580607"/>
          </a:xfrm>
        </p:spPr>
        <p:txBody>
          <a:bodyPr/>
          <a:lstStyle/>
          <a:p>
            <a:pPr eaLnBrk="1" hangingPunct="1">
              <a:defRPr/>
            </a:pPr>
            <a:r>
              <a:rPr lang="en-US" altLang="hu-HU" sz="2000" dirty="0">
                <a:latin typeface="Times New Roman" panose="02020603050405020304" pitchFamily="18" charset="0"/>
                <a:cs typeface="Times New Roman" panose="02020603050405020304" pitchFamily="18" charset="0"/>
              </a:rPr>
              <a:t>Alpha = 0.8, starting from the 1st room, R is given, Q is empty</a:t>
            </a:r>
            <a:endParaRPr lang="en-US" altLang="hu-HU" sz="1800" dirty="0">
              <a:latin typeface="Times New Roman" panose="02020603050405020304" pitchFamily="18" charset="0"/>
              <a:cs typeface="Times New Roman" panose="02020603050405020304" pitchFamily="18" charset="0"/>
            </a:endParaRPr>
          </a:p>
          <a:p>
            <a:pPr eaLnBrk="1" hangingPunct="1">
              <a:defRPr/>
            </a:pPr>
            <a:endParaRPr lang="en-US" altLang="hu-HU" sz="1800" dirty="0">
              <a:latin typeface="Times New Roman" panose="02020603050405020304" pitchFamily="18" charset="0"/>
              <a:cs typeface="Times New Roman" panose="02020603050405020304" pitchFamily="18" charset="0"/>
            </a:endParaRPr>
          </a:p>
          <a:p>
            <a:pPr eaLnBrk="1" hangingPunct="1">
              <a:defRPr/>
            </a:pPr>
            <a:endParaRPr lang="en-US" altLang="hu-HU" sz="1800" dirty="0">
              <a:latin typeface="Times New Roman" panose="02020603050405020304" pitchFamily="18" charset="0"/>
              <a:cs typeface="Times New Roman" panose="02020603050405020304" pitchFamily="18" charset="0"/>
            </a:endParaRPr>
          </a:p>
          <a:p>
            <a:pPr eaLnBrk="1" hangingPunct="1">
              <a:defRPr/>
            </a:pPr>
            <a:endParaRPr lang="en-US" altLang="hu-HU" sz="1800" dirty="0">
              <a:latin typeface="Times New Roman" panose="02020603050405020304" pitchFamily="18" charset="0"/>
              <a:cs typeface="Times New Roman" panose="02020603050405020304" pitchFamily="18" charset="0"/>
            </a:endParaRPr>
          </a:p>
          <a:p>
            <a:pPr eaLnBrk="1" hangingPunct="1">
              <a:defRPr/>
            </a:pPr>
            <a:endParaRPr lang="en-US" altLang="hu-HU" sz="1800" dirty="0">
              <a:latin typeface="Times New Roman" panose="02020603050405020304" pitchFamily="18" charset="0"/>
              <a:cs typeface="Times New Roman" panose="02020603050405020304" pitchFamily="18" charset="0"/>
            </a:endParaRPr>
          </a:p>
          <a:p>
            <a:pPr eaLnBrk="1" hangingPunct="1">
              <a:defRPr/>
            </a:pPr>
            <a:endParaRPr lang="en-US" altLang="hu-HU" sz="1800" dirty="0">
              <a:latin typeface="Times New Roman" panose="02020603050405020304" pitchFamily="18" charset="0"/>
              <a:cs typeface="Times New Roman" panose="02020603050405020304" pitchFamily="18" charset="0"/>
            </a:endParaRPr>
          </a:p>
          <a:p>
            <a:pPr eaLnBrk="1" hangingPunct="1">
              <a:defRPr/>
            </a:pPr>
            <a:endParaRPr lang="en-US" altLang="hu-HU" sz="1800" dirty="0">
              <a:latin typeface="Times New Roman" panose="02020603050405020304" pitchFamily="18" charset="0"/>
              <a:cs typeface="Times New Roman" panose="02020603050405020304" pitchFamily="18" charset="0"/>
            </a:endParaRPr>
          </a:p>
          <a:p>
            <a:pPr eaLnBrk="1" hangingPunct="1">
              <a:defRPr/>
            </a:pPr>
            <a:endParaRPr lang="en-US" altLang="hu-HU" sz="1800" dirty="0">
              <a:latin typeface="Times New Roman" panose="02020603050405020304" pitchFamily="18" charset="0"/>
              <a:cs typeface="Times New Roman" panose="02020603050405020304" pitchFamily="18" charset="0"/>
            </a:endParaRPr>
          </a:p>
          <a:p>
            <a:pPr eaLnBrk="1" hangingPunct="1">
              <a:defRPr/>
            </a:pPr>
            <a:r>
              <a:rPr lang="en-US" altLang="hu-HU" sz="1800" dirty="0">
                <a:latin typeface="Times New Roman" panose="02020603050405020304" pitchFamily="18" charset="0"/>
                <a:cs typeface="Times New Roman" panose="02020603050405020304" pitchFamily="18" charset="0"/>
              </a:rPr>
              <a:t>Based on R, from the first room we can go to the third and fifth rooms. Suppose that due to random choice we transition to room 5. Then:</a:t>
            </a:r>
          </a:p>
          <a:p>
            <a:pPr lvl="1" eaLnBrk="1" hangingPunct="1">
              <a:defRPr/>
            </a:pPr>
            <a:r>
              <a:rPr lang="en-US" altLang="hu-HU" sz="1800" dirty="0">
                <a:latin typeface="Times New Roman" panose="02020603050405020304" pitchFamily="18" charset="0"/>
                <a:cs typeface="Times New Roman" panose="02020603050405020304" pitchFamily="18" charset="0"/>
              </a:rPr>
              <a:t>Q(1, 5) = R(1, 5) + 0.8 * Max[Q(5, 1), Q(5, 4), Q(5, 5)] = 100 + 0.8 * 0 = 100</a:t>
            </a:r>
          </a:p>
          <a:p>
            <a:pPr eaLnBrk="1" hangingPunct="1">
              <a:defRPr/>
            </a:pPr>
            <a:r>
              <a:rPr lang="en-US" altLang="hu-HU" sz="2000" dirty="0">
                <a:latin typeface="Times New Roman" panose="02020603050405020304" pitchFamily="18" charset="0"/>
                <a:cs typeface="Times New Roman" panose="02020603050405020304" pitchFamily="18" charset="0"/>
              </a:rPr>
              <a:t>The new Q:</a:t>
            </a:r>
          </a:p>
          <a:p>
            <a:pPr lvl="1" eaLnBrk="1" hangingPunct="1">
              <a:defRPr/>
            </a:pPr>
            <a:endParaRPr lang="en-US" altLang="hu-HU" sz="1800" dirty="0">
              <a:latin typeface="Times New Roman" panose="02020603050405020304" pitchFamily="18" charset="0"/>
              <a:cs typeface="Times New Roman" panose="02020603050405020304" pitchFamily="18" charset="0"/>
            </a:endParaRPr>
          </a:p>
          <a:p>
            <a:pPr marL="393700" lvl="1" indent="0" eaLnBrk="1" hangingPunct="1">
              <a:buFont typeface="Wingdings 2" panose="05020102010507070707" pitchFamily="18" charset="2"/>
              <a:buNone/>
              <a:defRPr/>
            </a:pPr>
            <a:endParaRPr lang="en-US" altLang="hu-HU" sz="1800" dirty="0">
              <a:latin typeface="Times New Roman" panose="02020603050405020304" pitchFamily="18" charset="0"/>
              <a:cs typeface="Times New Roman" panose="02020603050405020304" pitchFamily="18" charset="0"/>
            </a:endParaRPr>
          </a:p>
          <a:p>
            <a:pPr lvl="1" eaLnBrk="1" hangingPunct="1">
              <a:defRPr/>
            </a:pPr>
            <a:endParaRPr lang="en-US" altLang="hu-HU" sz="1800" dirty="0">
              <a:latin typeface="Times New Roman" panose="02020603050405020304" pitchFamily="18" charset="0"/>
              <a:cs typeface="Times New Roman" panose="02020603050405020304" pitchFamily="18" charset="0"/>
            </a:endParaRPr>
          </a:p>
        </p:txBody>
      </p:sp>
      <p:sp>
        <p:nvSpPr>
          <p:cNvPr id="18435" name="Cím 8">
            <a:extLst>
              <a:ext uri="{FF2B5EF4-FFF2-40B4-BE49-F238E27FC236}">
                <a16:creationId xmlns:a16="http://schemas.microsoft.com/office/drawing/2014/main" id="{F621AA77-364E-936E-BCC8-F5B45E2457BF}"/>
              </a:ext>
            </a:extLst>
          </p:cNvPr>
          <p:cNvSpPr>
            <a:spLocks noGrp="1"/>
          </p:cNvSpPr>
          <p:nvPr>
            <p:ph type="title"/>
          </p:nvPr>
        </p:nvSpPr>
        <p:spPr>
          <a:xfrm>
            <a:off x="468313" y="254000"/>
            <a:ext cx="8229600" cy="568325"/>
          </a:xfrm>
        </p:spPr>
        <p:txBody>
          <a:bodyPr/>
          <a:lstStyle/>
          <a:p>
            <a:pPr algn="ctr" eaLnBrk="1" hangingPunct="1"/>
            <a:r>
              <a:rPr lang="en-US" altLang="hu-HU" sz="4000" dirty="0">
                <a:solidFill>
                  <a:schemeClr val="bg1"/>
                </a:solidFill>
              </a:rPr>
              <a:t>Training episode example - 1</a:t>
            </a:r>
          </a:p>
        </p:txBody>
      </p:sp>
      <p:pic>
        <p:nvPicPr>
          <p:cNvPr id="18440" name="Kép 1">
            <a:extLst>
              <a:ext uri="{FF2B5EF4-FFF2-40B4-BE49-F238E27FC236}">
                <a16:creationId xmlns:a16="http://schemas.microsoft.com/office/drawing/2014/main" id="{176AF229-BCF7-7483-0C23-9E73A950EC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1852613"/>
            <a:ext cx="2895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Kép 1">
            <a:extLst>
              <a:ext uri="{FF2B5EF4-FFF2-40B4-BE49-F238E27FC236}">
                <a16:creationId xmlns:a16="http://schemas.microsoft.com/office/drawing/2014/main" id="{DE635930-885E-D276-CB08-B4D142A2E4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989138"/>
            <a:ext cx="273526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Kép 2">
            <a:extLst>
              <a:ext uri="{FF2B5EF4-FFF2-40B4-BE49-F238E27FC236}">
                <a16:creationId xmlns:a16="http://schemas.microsoft.com/office/drawing/2014/main" id="{871A8A03-EF2F-2881-BA66-4AE7579603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5055840"/>
            <a:ext cx="31718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A46600EA-FC43-29A7-99A6-A2CF1AFC76B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ontent Placeholder 11">
            <a:extLst>
              <a:ext uri="{FF2B5EF4-FFF2-40B4-BE49-F238E27FC236}">
                <a16:creationId xmlns:a16="http://schemas.microsoft.com/office/drawing/2014/main" id="{7EAAD74A-123E-3841-4BDB-173C70CA105B}"/>
              </a:ext>
            </a:extLst>
          </p:cNvPr>
          <p:cNvSpPr>
            <a:spLocks noGrp="1"/>
          </p:cNvSpPr>
          <p:nvPr>
            <p:ph idx="1"/>
          </p:nvPr>
        </p:nvSpPr>
        <p:spPr>
          <a:xfrm>
            <a:off x="457200" y="1370013"/>
            <a:ext cx="8229600" cy="4479925"/>
          </a:xfrm>
        </p:spPr>
        <p:txBody>
          <a:bodyPr/>
          <a:lstStyle/>
          <a:p>
            <a:pPr eaLnBrk="1" hangingPunct="1">
              <a:defRPr/>
            </a:pPr>
            <a:r>
              <a:rPr lang="en-US" altLang="hu-HU" sz="2000" dirty="0">
                <a:latin typeface="Times New Roman" panose="02020603050405020304" pitchFamily="18" charset="0"/>
                <a:cs typeface="Times New Roman" panose="02020603050405020304" pitchFamily="18" charset="0"/>
              </a:rPr>
              <a:t>Alpha=0.8, starting from room number 3, we go to the first room randomly and finally to the fifth room.</a:t>
            </a: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r>
              <a:rPr lang="en-US" altLang="hu-HU" sz="2000" dirty="0">
                <a:latin typeface="Times New Roman" panose="02020603050405020304" pitchFamily="18" charset="0"/>
                <a:cs typeface="Times New Roman" panose="02020603050405020304" pitchFamily="18" charset="0"/>
              </a:rPr>
              <a:t>For the first, then the second step:</a:t>
            </a:r>
          </a:p>
          <a:p>
            <a:pPr lvl="1" eaLnBrk="1" hangingPunct="1">
              <a:defRPr/>
            </a:pPr>
            <a:r>
              <a:rPr lang="en-US" altLang="hu-HU" sz="1800" dirty="0">
                <a:latin typeface="Times New Roman" panose="02020603050405020304" pitchFamily="18" charset="0"/>
                <a:cs typeface="Times New Roman" panose="02020603050405020304" pitchFamily="18" charset="0"/>
              </a:rPr>
              <a:t>Q(3, 1) = R(3, 1) + 0.8 * Max[Q(1, 3), Q(1, 5)] = 0 + 0.8 * Max(0, 100) = 80</a:t>
            </a:r>
          </a:p>
          <a:p>
            <a:pPr lvl="1" eaLnBrk="1" hangingPunct="1">
              <a:defRPr/>
            </a:pPr>
            <a:r>
              <a:rPr lang="en-US" altLang="hu-HU" sz="1800" dirty="0">
                <a:latin typeface="Times New Roman" panose="02020603050405020304" pitchFamily="18" charset="0"/>
                <a:cs typeface="Times New Roman" panose="02020603050405020304" pitchFamily="18" charset="0"/>
              </a:rPr>
              <a:t>Q(1, 5) = R(1, 5) + 0.8 * Max[Q(5,1), Q(5,1), Q(5, 5)] = 100 + 0.8 * 0 = 100</a:t>
            </a:r>
          </a:p>
          <a:p>
            <a:pPr eaLnBrk="1" hangingPunct="1">
              <a:defRPr/>
            </a:pPr>
            <a:r>
              <a:rPr lang="en-US" altLang="hu-HU" sz="2000" dirty="0">
                <a:latin typeface="Times New Roman" panose="02020603050405020304" pitchFamily="18" charset="0"/>
                <a:cs typeface="Times New Roman" panose="02020603050405020304" pitchFamily="18" charset="0"/>
              </a:rPr>
              <a:t>The new Q:</a:t>
            </a:r>
          </a:p>
          <a:p>
            <a:pPr marL="393700" lvl="1" indent="0" eaLnBrk="1" hangingPunct="1">
              <a:buFont typeface="Wingdings 2" panose="05020102010507070707" pitchFamily="18" charset="2"/>
              <a:buNone/>
              <a:defRPr/>
            </a:pPr>
            <a:endParaRPr lang="en-US" altLang="hu-HU" sz="1800" dirty="0">
              <a:latin typeface="Times New Roman" panose="02020603050405020304" pitchFamily="18" charset="0"/>
              <a:cs typeface="Times New Roman" panose="02020603050405020304" pitchFamily="18" charset="0"/>
            </a:endParaRPr>
          </a:p>
          <a:p>
            <a:pPr lvl="1" eaLnBrk="1" hangingPunct="1">
              <a:defRPr/>
            </a:pPr>
            <a:endParaRPr lang="en-US" altLang="hu-HU" sz="1800" dirty="0">
              <a:latin typeface="Times New Roman" panose="02020603050405020304" pitchFamily="18" charset="0"/>
              <a:cs typeface="Times New Roman" panose="02020603050405020304" pitchFamily="18" charset="0"/>
            </a:endParaRPr>
          </a:p>
        </p:txBody>
      </p:sp>
      <p:sp>
        <p:nvSpPr>
          <p:cNvPr id="19459" name="Cím 8">
            <a:extLst>
              <a:ext uri="{FF2B5EF4-FFF2-40B4-BE49-F238E27FC236}">
                <a16:creationId xmlns:a16="http://schemas.microsoft.com/office/drawing/2014/main" id="{65DC8303-E1DE-014B-0C44-368FF6811849}"/>
              </a:ext>
            </a:extLst>
          </p:cNvPr>
          <p:cNvSpPr>
            <a:spLocks noGrp="1"/>
          </p:cNvSpPr>
          <p:nvPr>
            <p:ph type="title"/>
          </p:nvPr>
        </p:nvSpPr>
        <p:spPr>
          <a:xfrm>
            <a:off x="468313" y="261938"/>
            <a:ext cx="8229600" cy="568325"/>
          </a:xfrm>
        </p:spPr>
        <p:txBody>
          <a:bodyPr/>
          <a:lstStyle/>
          <a:p>
            <a:pPr algn="ctr" eaLnBrk="1" hangingPunct="1"/>
            <a:r>
              <a:rPr lang="en-US" altLang="hu-HU" sz="4000" dirty="0">
                <a:solidFill>
                  <a:schemeClr val="bg1"/>
                </a:solidFill>
              </a:rPr>
              <a:t>Training episode example - 2</a:t>
            </a:r>
          </a:p>
        </p:txBody>
      </p:sp>
      <p:pic>
        <p:nvPicPr>
          <p:cNvPr id="19464" name="Kép 1">
            <a:extLst>
              <a:ext uri="{FF2B5EF4-FFF2-40B4-BE49-F238E27FC236}">
                <a16:creationId xmlns:a16="http://schemas.microsoft.com/office/drawing/2014/main" id="{F2D8845B-46E6-1CD3-2039-8553D5B3E4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2017713"/>
            <a:ext cx="279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Kép 9">
            <a:extLst>
              <a:ext uri="{FF2B5EF4-FFF2-40B4-BE49-F238E27FC236}">
                <a16:creationId xmlns:a16="http://schemas.microsoft.com/office/drawing/2014/main" id="{F7E3CC07-7196-E8D1-9D35-A5868E7EC6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5513" y="2189163"/>
            <a:ext cx="31718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Kép 1">
            <a:extLst>
              <a:ext uri="{FF2B5EF4-FFF2-40B4-BE49-F238E27FC236}">
                <a16:creationId xmlns:a16="http://schemas.microsoft.com/office/drawing/2014/main" id="{22EB726C-3B99-EE71-6C8E-10AA949369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4978400"/>
            <a:ext cx="31686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B6B8D12A-FC35-049F-375E-89F477A4DBE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ontent Placeholder 11">
            <a:extLst>
              <a:ext uri="{FF2B5EF4-FFF2-40B4-BE49-F238E27FC236}">
                <a16:creationId xmlns:a16="http://schemas.microsoft.com/office/drawing/2014/main" id="{1DBC2555-E31A-F390-0413-F491935C281D}"/>
              </a:ext>
            </a:extLst>
          </p:cNvPr>
          <p:cNvSpPr>
            <a:spLocks noGrp="1"/>
          </p:cNvSpPr>
          <p:nvPr>
            <p:ph idx="1"/>
          </p:nvPr>
        </p:nvSpPr>
        <p:spPr>
          <a:xfrm>
            <a:off x="449263" y="1441450"/>
            <a:ext cx="822960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After a lot of trial-and-error (training episodes) we get the following:</a:t>
            </a: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r>
              <a:rPr lang="en-US" altLang="hu-HU" sz="2000" dirty="0">
                <a:latin typeface="Times New Roman" panose="02020603050405020304" pitchFamily="18" charset="0"/>
                <a:cs typeface="Times New Roman" panose="02020603050405020304" pitchFamily="18" charset="0"/>
              </a:rPr>
              <a:t>We can scale this so that the biggest value is 100:</a:t>
            </a:r>
          </a:p>
        </p:txBody>
      </p:sp>
      <p:sp>
        <p:nvSpPr>
          <p:cNvPr id="20483" name="Cím 8">
            <a:extLst>
              <a:ext uri="{FF2B5EF4-FFF2-40B4-BE49-F238E27FC236}">
                <a16:creationId xmlns:a16="http://schemas.microsoft.com/office/drawing/2014/main" id="{537DA710-F261-F94C-03AF-9FE284FBCBA0}"/>
              </a:ext>
            </a:extLst>
          </p:cNvPr>
          <p:cNvSpPr>
            <a:spLocks noGrp="1"/>
          </p:cNvSpPr>
          <p:nvPr>
            <p:ph type="title"/>
          </p:nvPr>
        </p:nvSpPr>
        <p:spPr>
          <a:xfrm>
            <a:off x="468313" y="282575"/>
            <a:ext cx="8229600" cy="568325"/>
          </a:xfrm>
        </p:spPr>
        <p:txBody>
          <a:bodyPr/>
          <a:lstStyle/>
          <a:p>
            <a:pPr algn="ctr" eaLnBrk="1" hangingPunct="1"/>
            <a:r>
              <a:rPr lang="en-US" altLang="hu-HU" sz="4000" dirty="0">
                <a:solidFill>
                  <a:schemeClr val="bg1"/>
                </a:solidFill>
              </a:rPr>
              <a:t>Q-learning examples</a:t>
            </a:r>
          </a:p>
        </p:txBody>
      </p:sp>
      <p:pic>
        <p:nvPicPr>
          <p:cNvPr id="20488" name="Kép 1">
            <a:extLst>
              <a:ext uri="{FF2B5EF4-FFF2-40B4-BE49-F238E27FC236}">
                <a16:creationId xmlns:a16="http://schemas.microsoft.com/office/drawing/2014/main" id="{DEF1BB5E-1466-CE74-A0A4-4760EA6D8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586288"/>
            <a:ext cx="3190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Kép 2">
            <a:extLst>
              <a:ext uri="{FF2B5EF4-FFF2-40B4-BE49-F238E27FC236}">
                <a16:creationId xmlns:a16="http://schemas.microsoft.com/office/drawing/2014/main" id="{ED8AE119-E3EC-4A0E-0C04-9963E1720D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955800"/>
            <a:ext cx="34004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6105C990-827C-A957-1460-0CC1B092FCA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ontent Placeholder 11">
            <a:extLst>
              <a:ext uri="{FF2B5EF4-FFF2-40B4-BE49-F238E27FC236}">
                <a16:creationId xmlns:a16="http://schemas.microsoft.com/office/drawing/2014/main" id="{C6C029BD-A998-9473-2471-BFCE6B29E069}"/>
              </a:ext>
            </a:extLst>
          </p:cNvPr>
          <p:cNvSpPr>
            <a:spLocks noGrp="1"/>
          </p:cNvSpPr>
          <p:nvPr>
            <p:ph idx="1"/>
          </p:nvPr>
        </p:nvSpPr>
        <p:spPr>
          <a:xfrm>
            <a:off x="457200" y="1435100"/>
            <a:ext cx="831215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The Q values will be learnt by a neural network instead of using a simple table</a:t>
            </a:r>
          </a:p>
          <a:p>
            <a:pPr eaLnBrk="1" hangingPunct="1"/>
            <a:r>
              <a:rPr lang="en-US" altLang="hu-HU" sz="2000" dirty="0">
                <a:latin typeface="Times New Roman" panose="02020603050405020304" pitchFamily="18" charset="0"/>
                <a:cs typeface="Times New Roman" panose="02020603050405020304" pitchFamily="18" charset="0"/>
              </a:rPr>
              <a:t>The network’s input is the </a:t>
            </a:r>
            <a:r>
              <a:rPr lang="en-US" altLang="hu-HU" sz="2000" u="sng" dirty="0">
                <a:latin typeface="Times New Roman" panose="02020603050405020304" pitchFamily="18" charset="0"/>
                <a:cs typeface="Times New Roman" panose="02020603050405020304" pitchFamily="18" charset="0"/>
              </a:rPr>
              <a:t>actual state</a:t>
            </a:r>
            <a:r>
              <a:rPr lang="en-US" altLang="hu-HU" sz="2000" dirty="0">
                <a:latin typeface="Times New Roman" panose="02020603050405020304" pitchFamily="18" charset="0"/>
                <a:cs typeface="Times New Roman" panose="02020603050405020304" pitchFamily="18" charset="0"/>
              </a:rPr>
              <a:t>, the output’s neurons correspond to the possible </a:t>
            </a:r>
            <a:r>
              <a:rPr lang="en-US" altLang="hu-HU" sz="2000" u="sng" dirty="0">
                <a:latin typeface="Times New Roman" panose="02020603050405020304" pitchFamily="18" charset="0"/>
                <a:cs typeface="Times New Roman" panose="02020603050405020304" pitchFamily="18" charset="0"/>
              </a:rPr>
              <a:t>actions</a:t>
            </a:r>
            <a:r>
              <a:rPr lang="en-US" altLang="hu-HU" sz="2000" dirty="0">
                <a:latin typeface="Times New Roman" panose="02020603050405020304" pitchFamily="18" charset="0"/>
                <a:cs typeface="Times New Roman" panose="02020603050405020304" pitchFamily="18" charset="0"/>
              </a:rPr>
              <a:t>, they predict the usefulness of these</a:t>
            </a: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p:txBody>
      </p:sp>
      <p:sp>
        <p:nvSpPr>
          <p:cNvPr id="21507" name="Cím 8">
            <a:extLst>
              <a:ext uri="{FF2B5EF4-FFF2-40B4-BE49-F238E27FC236}">
                <a16:creationId xmlns:a16="http://schemas.microsoft.com/office/drawing/2014/main" id="{35A83B0D-D57D-B849-6980-E9EF26CF0EDD}"/>
              </a:ext>
            </a:extLst>
          </p:cNvPr>
          <p:cNvSpPr>
            <a:spLocks noGrp="1"/>
          </p:cNvSpPr>
          <p:nvPr>
            <p:ph type="title"/>
          </p:nvPr>
        </p:nvSpPr>
        <p:spPr>
          <a:xfrm>
            <a:off x="539750" y="368300"/>
            <a:ext cx="8229600" cy="566738"/>
          </a:xfrm>
        </p:spPr>
        <p:txBody>
          <a:bodyPr/>
          <a:lstStyle/>
          <a:p>
            <a:pPr algn="ctr" eaLnBrk="1" hangingPunct="1"/>
            <a:r>
              <a:rPr lang="en-US" altLang="hu-HU" sz="4000" dirty="0">
                <a:solidFill>
                  <a:schemeClr val="bg1"/>
                </a:solidFill>
              </a:rPr>
              <a:t>Deep Q-learning</a:t>
            </a:r>
          </a:p>
        </p:txBody>
      </p:sp>
      <p:pic>
        <p:nvPicPr>
          <p:cNvPr id="21512" name="Kép 2">
            <a:extLst>
              <a:ext uri="{FF2B5EF4-FFF2-40B4-BE49-F238E27FC236}">
                <a16:creationId xmlns:a16="http://schemas.microsoft.com/office/drawing/2014/main" id="{F6981533-AE25-155D-0944-19D5F7369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089101"/>
            <a:ext cx="48291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8B2210E4-C3C9-FADE-AAEA-D26687EF802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Content Placeholder 11">
            <a:extLst>
              <a:ext uri="{FF2B5EF4-FFF2-40B4-BE49-F238E27FC236}">
                <a16:creationId xmlns:a16="http://schemas.microsoft.com/office/drawing/2014/main" id="{836C7536-ABCB-8811-5554-2F8E722F56B1}"/>
              </a:ext>
            </a:extLst>
          </p:cNvPr>
          <p:cNvSpPr>
            <a:spLocks noGrp="1"/>
          </p:cNvSpPr>
          <p:nvPr>
            <p:ph idx="1"/>
          </p:nvPr>
        </p:nvSpPr>
        <p:spPr>
          <a:xfrm>
            <a:off x="468313" y="1341438"/>
            <a:ext cx="822960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For example this method was used to teach machines to play video games</a:t>
            </a:r>
          </a:p>
          <a:p>
            <a:pPr lvl="1" eaLnBrk="1" hangingPunct="1"/>
            <a:r>
              <a:rPr lang="en-US" altLang="hu-HU" sz="1800" dirty="0">
                <a:latin typeface="Times New Roman" panose="02020603050405020304" pitchFamily="18" charset="0"/>
                <a:cs typeface="Times New Roman" panose="02020603050405020304" pitchFamily="18" charset="0"/>
              </a:rPr>
              <a:t>Input: current image displayed on screen</a:t>
            </a:r>
          </a:p>
          <a:p>
            <a:pPr lvl="1" eaLnBrk="1" hangingPunct="1"/>
            <a:r>
              <a:rPr lang="en-US" altLang="hu-HU" sz="1800" dirty="0">
                <a:latin typeface="Times New Roman" panose="02020603050405020304" pitchFamily="18" charset="0"/>
                <a:cs typeface="Times New Roman" panose="02020603050405020304" pitchFamily="18" charset="0"/>
              </a:rPr>
              <a:t>Output: usefulness of the possible joy-stick movements</a:t>
            </a:r>
          </a:p>
          <a:p>
            <a:pPr lvl="1" eaLnBrk="1" hangingPunct="1"/>
            <a:r>
              <a:rPr lang="en-US" altLang="hu-HU" sz="1800" dirty="0">
                <a:latin typeface="Times New Roman" panose="02020603050405020304" pitchFamily="18" charset="0"/>
                <a:cs typeface="Times New Roman" panose="02020603050405020304" pitchFamily="18" charset="0"/>
              </a:rPr>
              <a:t>Network: a deep convolutional neuronal network</a:t>
            </a: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lvl="1" eaLnBrk="1" hangingPunct="1"/>
            <a:endParaRPr lang="en-US" altLang="hu-HU" sz="1800" dirty="0">
              <a:latin typeface="Times New Roman" panose="02020603050405020304" pitchFamily="18" charset="0"/>
              <a:cs typeface="Times New Roman" panose="02020603050405020304" pitchFamily="18" charset="0"/>
            </a:endParaRPr>
          </a:p>
          <a:p>
            <a:pPr lvl="1" eaLnBrk="1" hangingPunct="1"/>
            <a:r>
              <a:rPr lang="en-US" altLang="hu-HU" sz="1800" dirty="0">
                <a:latin typeface="Times New Roman" panose="02020603050405020304" pitchFamily="18" charset="0"/>
                <a:cs typeface="Times New Roman" panose="02020603050405020304" pitchFamily="18" charset="0"/>
              </a:rPr>
              <a:t>Source: Human-level control through deep reinforcement learning (Nature)  </a:t>
            </a:r>
          </a:p>
        </p:txBody>
      </p:sp>
      <p:sp>
        <p:nvSpPr>
          <p:cNvPr id="22531" name="Cím 8">
            <a:extLst>
              <a:ext uri="{FF2B5EF4-FFF2-40B4-BE49-F238E27FC236}">
                <a16:creationId xmlns:a16="http://schemas.microsoft.com/office/drawing/2014/main" id="{D37BB3C2-72B9-792F-F29F-8C7B3483979E}"/>
              </a:ext>
            </a:extLst>
          </p:cNvPr>
          <p:cNvSpPr>
            <a:spLocks noGrp="1"/>
          </p:cNvSpPr>
          <p:nvPr>
            <p:ph type="title"/>
          </p:nvPr>
        </p:nvSpPr>
        <p:spPr>
          <a:xfrm>
            <a:off x="539750" y="307975"/>
            <a:ext cx="8229600" cy="566738"/>
          </a:xfrm>
        </p:spPr>
        <p:txBody>
          <a:bodyPr/>
          <a:lstStyle/>
          <a:p>
            <a:pPr algn="ctr" eaLnBrk="1" hangingPunct="1"/>
            <a:r>
              <a:rPr lang="en-US" altLang="hu-HU" sz="4000" dirty="0">
                <a:solidFill>
                  <a:schemeClr val="bg1"/>
                </a:solidFill>
              </a:rPr>
              <a:t>Deep Q-learning</a:t>
            </a:r>
          </a:p>
        </p:txBody>
      </p:sp>
      <p:pic>
        <p:nvPicPr>
          <p:cNvPr id="22536" name="Kép 2">
            <a:extLst>
              <a:ext uri="{FF2B5EF4-FFF2-40B4-BE49-F238E27FC236}">
                <a16:creationId xmlns:a16="http://schemas.microsoft.com/office/drawing/2014/main" id="{1FACC8E2-A4E4-F866-31CB-398155426E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52738"/>
            <a:ext cx="590391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057E3443-BD2E-0011-F09E-93039EBCCE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Content Placeholder 11">
            <a:extLst>
              <a:ext uri="{FF2B5EF4-FFF2-40B4-BE49-F238E27FC236}">
                <a16:creationId xmlns:a16="http://schemas.microsoft.com/office/drawing/2014/main" id="{F42E7403-3CF6-B3A9-B89D-BA17D0858284}"/>
              </a:ext>
            </a:extLst>
          </p:cNvPr>
          <p:cNvSpPr>
            <a:spLocks noGrp="1"/>
          </p:cNvSpPr>
          <p:nvPr>
            <p:ph idx="1"/>
          </p:nvPr>
        </p:nvSpPr>
        <p:spPr>
          <a:xfrm>
            <a:off x="457200" y="1449388"/>
            <a:ext cx="822960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An improvement for Deep Q-learning</a:t>
            </a:r>
          </a:p>
          <a:p>
            <a:pPr eaLnBrk="1" hangingPunct="1"/>
            <a:r>
              <a:rPr lang="en-US" altLang="hu-HU" sz="2000" dirty="0">
                <a:latin typeface="Times New Roman" panose="02020603050405020304" pitchFamily="18" charset="0"/>
                <a:cs typeface="Times New Roman" panose="02020603050405020304" pitchFamily="18" charset="0"/>
              </a:rPr>
              <a:t>Motivation: at the beginning of training, nothing is known (the Q-table is completely empty in case of the tabular model)</a:t>
            </a:r>
          </a:p>
          <a:p>
            <a:pPr marL="546100" lvl="2" indent="-273050" eaLnBrk="1" hangingPunct="1">
              <a:buClr>
                <a:srgbClr val="0BD0D9"/>
              </a:buClr>
              <a:buSzPct val="95000"/>
            </a:pPr>
            <a:r>
              <a:rPr lang="en-US" altLang="hu-HU" sz="1800" dirty="0">
                <a:latin typeface="Times New Roman" panose="02020603050405020304" pitchFamily="18" charset="0"/>
                <a:cs typeface="Times New Roman" panose="02020603050405020304" pitchFamily="18" charset="0"/>
              </a:rPr>
              <a:t>The Max[Q(next state, all actions)] function provides ambiguous or misleading values, therefore training is slow to start properly</a:t>
            </a:r>
          </a:p>
          <a:p>
            <a:pPr eaLnBrk="1" hangingPunct="1"/>
            <a:r>
              <a:rPr lang="en-US" altLang="hu-HU" sz="2000" dirty="0">
                <a:latin typeface="Times New Roman" panose="02020603050405020304" pitchFamily="18" charset="0"/>
                <a:cs typeface="Times New Roman" panose="02020603050405020304" pitchFamily="18" charset="0"/>
              </a:rPr>
              <a:t>Two neural networks are used instead of just one</a:t>
            </a:r>
            <a:endParaRPr lang="en-US" altLang="hu-HU" sz="1800" dirty="0">
              <a:latin typeface="Times New Roman" panose="02020603050405020304" pitchFamily="18" charset="0"/>
              <a:cs typeface="Times New Roman" panose="02020603050405020304" pitchFamily="18" charset="0"/>
            </a:endParaRPr>
          </a:p>
          <a:p>
            <a:pPr lvl="1" eaLnBrk="1" hangingPunct="1"/>
            <a:r>
              <a:rPr lang="en-US" altLang="hu-HU" sz="1800" dirty="0">
                <a:latin typeface="Times New Roman" panose="02020603050405020304" pitchFamily="18" charset="0"/>
                <a:cs typeface="Times New Roman" panose="02020603050405020304" pitchFamily="18" charset="0"/>
              </a:rPr>
              <a:t>One network learns that which states are good choices (instead of the ones giving maximal values)</a:t>
            </a:r>
          </a:p>
          <a:p>
            <a:pPr lvl="1" eaLnBrk="1" hangingPunct="1"/>
            <a:r>
              <a:rPr lang="en-US" altLang="hu-HU" sz="1800" dirty="0">
                <a:latin typeface="Times New Roman" panose="02020603050405020304" pitchFamily="18" charset="0"/>
                <a:cs typeface="Times New Roman" panose="02020603050405020304" pitchFamily="18" charset="0"/>
              </a:rPr>
              <a:t>The second network predicts the Q values belonging to these states</a:t>
            </a:r>
          </a:p>
          <a:p>
            <a:pPr eaLnBrk="1" hangingPunct="1"/>
            <a:r>
              <a:rPr lang="en-US" altLang="hu-HU" sz="2000" dirty="0">
                <a:latin typeface="Times New Roman" panose="02020603050405020304" pitchFamily="18" charset="0"/>
                <a:cs typeface="Times New Roman" panose="02020603050405020304" pitchFamily="18" charset="0"/>
              </a:rPr>
              <a:t>Experience shows that this results in faster convergence and more stable training</a:t>
            </a:r>
          </a:p>
        </p:txBody>
      </p:sp>
      <p:sp>
        <p:nvSpPr>
          <p:cNvPr id="23555" name="Cím 8">
            <a:extLst>
              <a:ext uri="{FF2B5EF4-FFF2-40B4-BE49-F238E27FC236}">
                <a16:creationId xmlns:a16="http://schemas.microsoft.com/office/drawing/2014/main" id="{C0995174-5751-D123-FC6F-9545AC1A2CF5}"/>
              </a:ext>
            </a:extLst>
          </p:cNvPr>
          <p:cNvSpPr>
            <a:spLocks noGrp="1"/>
          </p:cNvSpPr>
          <p:nvPr>
            <p:ph type="title"/>
          </p:nvPr>
        </p:nvSpPr>
        <p:spPr>
          <a:xfrm>
            <a:off x="684213" y="307975"/>
            <a:ext cx="8229600" cy="566738"/>
          </a:xfrm>
        </p:spPr>
        <p:txBody>
          <a:bodyPr/>
          <a:lstStyle/>
          <a:p>
            <a:pPr algn="ctr" eaLnBrk="1" hangingPunct="1"/>
            <a:r>
              <a:rPr lang="en-US" altLang="hu-HU" sz="4000" dirty="0">
                <a:solidFill>
                  <a:schemeClr val="bg1"/>
                </a:solidFill>
              </a:rPr>
              <a:t>Double Q-learning</a:t>
            </a:r>
          </a:p>
        </p:txBody>
      </p:sp>
      <p:pic>
        <p:nvPicPr>
          <p:cNvPr id="2" name="Picture 12" descr="szte_cimer.tif">
            <a:extLst>
              <a:ext uri="{FF2B5EF4-FFF2-40B4-BE49-F238E27FC236}">
                <a16:creationId xmlns:a16="http://schemas.microsoft.com/office/drawing/2014/main" id="{0CB1F7FB-0434-85FD-14DC-36F4445F9A9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Content Placeholder 11">
            <a:extLst>
              <a:ext uri="{FF2B5EF4-FFF2-40B4-BE49-F238E27FC236}">
                <a16:creationId xmlns:a16="http://schemas.microsoft.com/office/drawing/2014/main" id="{3386E8F5-9C04-CD94-3E7D-D0152AC8B85F}"/>
              </a:ext>
            </a:extLst>
          </p:cNvPr>
          <p:cNvSpPr>
            <a:spLocks noGrp="1"/>
          </p:cNvSpPr>
          <p:nvPr>
            <p:ph idx="1"/>
          </p:nvPr>
        </p:nvSpPr>
        <p:spPr>
          <a:xfrm>
            <a:off x="468313" y="1349375"/>
            <a:ext cx="8229600" cy="53286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An other improvement based on deep Q-learning</a:t>
            </a:r>
          </a:p>
          <a:p>
            <a:pPr eaLnBrk="1" hangingPunct="1"/>
            <a:r>
              <a:rPr lang="en-US" altLang="hu-HU" sz="2000" dirty="0">
                <a:latin typeface="Times New Roman" panose="02020603050405020304" pitchFamily="18" charset="0"/>
                <a:cs typeface="Times New Roman" panose="02020603050405020304" pitchFamily="18" charset="0"/>
              </a:rPr>
              <a:t>Also divides the original network to two other ones, but the approach is slightly different</a:t>
            </a:r>
          </a:p>
          <a:p>
            <a:pPr lvl="1" eaLnBrk="1" hangingPunct="1"/>
            <a:r>
              <a:rPr lang="en-US" altLang="hu-HU" sz="1800" dirty="0">
                <a:latin typeface="Times New Roman" panose="02020603050405020304" pitchFamily="18" charset="0"/>
                <a:cs typeface="Times New Roman" panose="02020603050405020304" pitchFamily="18" charset="0"/>
              </a:rPr>
              <a:t>One of the networks predicts how</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good being in a particular</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(state – value) pair is, the other</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gives estimations regarding</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which action is the best to take</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(state – action)</a:t>
            </a:r>
          </a:p>
          <a:p>
            <a:pPr lvl="1" eaLnBrk="1" hangingPunct="1"/>
            <a:r>
              <a:rPr lang="en-US" altLang="hu-HU" sz="1800" dirty="0">
                <a:latin typeface="Times New Roman" panose="02020603050405020304" pitchFamily="18" charset="0"/>
                <a:cs typeface="Times New Roman" panose="02020603050405020304" pitchFamily="18" charset="0"/>
              </a:rPr>
              <a:t>Although these two things are</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approximated independently,</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later in a higher level they are</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combined</a:t>
            </a:r>
          </a:p>
          <a:p>
            <a:pPr eaLnBrk="1" hangingPunct="1"/>
            <a:r>
              <a:rPr lang="en-US" altLang="hu-HU" sz="2000" dirty="0">
                <a:latin typeface="Times New Roman" panose="02020603050405020304" pitchFamily="18" charset="0"/>
                <a:cs typeface="Times New Roman" panose="02020603050405020304" pitchFamily="18" charset="0"/>
              </a:rPr>
              <a:t>Why are these separate predictions effective?</a:t>
            </a:r>
          </a:p>
          <a:p>
            <a:pPr lvl="1" eaLnBrk="1" hangingPunct="1"/>
            <a:r>
              <a:rPr lang="en-US" altLang="hu-HU" sz="1800" dirty="0">
                <a:latin typeface="Times New Roman" panose="02020603050405020304" pitchFamily="18" charset="0"/>
                <a:cs typeface="Times New Roman" panose="02020603050405020304" pitchFamily="18" charset="0"/>
              </a:rPr>
              <a:t>Some states are by default „good”, no matter what action is chosen (e.g., no enemies are nearby), or others are „bad” (no matter what we do, we will lose</a:t>
            </a:r>
          </a:p>
          <a:p>
            <a:pPr lvl="1" eaLnBrk="1" hangingPunct="1"/>
            <a:r>
              <a:rPr lang="en-US" altLang="hu-HU" sz="1800" dirty="0">
                <a:latin typeface="Times New Roman" panose="02020603050405020304" pitchFamily="18" charset="0"/>
                <a:cs typeface="Times New Roman" panose="02020603050405020304" pitchFamily="18" charset="0"/>
              </a:rPr>
              <a:t>Handling of such scenarios is easier with dueling networks</a:t>
            </a:r>
          </a:p>
          <a:p>
            <a:pPr lvl="1" eaLnBrk="1" hangingPunct="1"/>
            <a:endParaRPr lang="en-US" altLang="hu-HU" sz="1800" dirty="0">
              <a:latin typeface="Times New Roman" panose="02020603050405020304" pitchFamily="18" charset="0"/>
              <a:cs typeface="Times New Roman" panose="02020603050405020304" pitchFamily="18" charset="0"/>
            </a:endParaRPr>
          </a:p>
        </p:txBody>
      </p:sp>
      <p:sp>
        <p:nvSpPr>
          <p:cNvPr id="24579" name="Cím 8">
            <a:extLst>
              <a:ext uri="{FF2B5EF4-FFF2-40B4-BE49-F238E27FC236}">
                <a16:creationId xmlns:a16="http://schemas.microsoft.com/office/drawing/2014/main" id="{57A31133-0FD5-925B-C95E-97C140685999}"/>
              </a:ext>
            </a:extLst>
          </p:cNvPr>
          <p:cNvSpPr>
            <a:spLocks noGrp="1"/>
          </p:cNvSpPr>
          <p:nvPr>
            <p:ph type="title"/>
          </p:nvPr>
        </p:nvSpPr>
        <p:spPr>
          <a:xfrm>
            <a:off x="493713" y="241300"/>
            <a:ext cx="8229600" cy="566738"/>
          </a:xfrm>
        </p:spPr>
        <p:txBody>
          <a:bodyPr/>
          <a:lstStyle/>
          <a:p>
            <a:pPr algn="ctr" eaLnBrk="1" hangingPunct="1"/>
            <a:r>
              <a:rPr lang="en-US" altLang="hu-HU" sz="4000" dirty="0">
                <a:solidFill>
                  <a:schemeClr val="bg1"/>
                </a:solidFill>
              </a:rPr>
              <a:t>Dueling Q-learning</a:t>
            </a:r>
          </a:p>
        </p:txBody>
      </p:sp>
      <p:pic>
        <p:nvPicPr>
          <p:cNvPr id="24585" name="Kép 3">
            <a:extLst>
              <a:ext uri="{FF2B5EF4-FFF2-40B4-BE49-F238E27FC236}">
                <a16:creationId xmlns:a16="http://schemas.microsoft.com/office/drawing/2014/main" id="{BF1BAA44-1E75-FB3D-D132-E4F908427A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564904"/>
            <a:ext cx="430847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2B4C9686-6F97-BA80-B05E-33EE72918FA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ontent Placeholder 11">
            <a:extLst>
              <a:ext uri="{FF2B5EF4-FFF2-40B4-BE49-F238E27FC236}">
                <a16:creationId xmlns:a16="http://schemas.microsoft.com/office/drawing/2014/main" id="{C881C65A-08A1-2BDD-5017-431254166D7E}"/>
              </a:ext>
            </a:extLst>
          </p:cNvPr>
          <p:cNvSpPr>
            <a:spLocks noGrp="1"/>
          </p:cNvSpPr>
          <p:nvPr>
            <p:ph idx="1"/>
          </p:nvPr>
        </p:nvSpPr>
        <p:spPr>
          <a:xfrm>
            <a:off x="422274" y="1287463"/>
            <a:ext cx="8614221"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Developed by Google</a:t>
            </a:r>
          </a:p>
          <a:p>
            <a:pPr eaLnBrk="1" hangingPunct="1"/>
            <a:r>
              <a:rPr lang="en-US" altLang="hu-HU" sz="2000" dirty="0">
                <a:latin typeface="Times New Roman" panose="02020603050405020304" pitchFamily="18" charset="0"/>
                <a:cs typeface="Times New Roman" panose="02020603050405020304" pitchFamily="18" charset="0"/>
              </a:rPr>
              <a:t>Defeated the go world champion in 2015</a:t>
            </a:r>
          </a:p>
          <a:p>
            <a:pPr eaLnBrk="1" hangingPunct="1"/>
            <a:r>
              <a:rPr lang="en-US" altLang="hu-HU" sz="2000" dirty="0">
                <a:latin typeface="Times New Roman" panose="02020603050405020304" pitchFamily="18" charset="0"/>
                <a:cs typeface="Times New Roman" panose="02020603050405020304" pitchFamily="18" charset="0"/>
              </a:rPr>
              <a:t>Contains two deep networks:</a:t>
            </a:r>
          </a:p>
          <a:p>
            <a:pPr lvl="1" eaLnBrk="1" hangingPunct="1"/>
            <a:r>
              <a:rPr lang="en-US" altLang="hu-HU" sz="1800" dirty="0">
                <a:latin typeface="Times New Roman" panose="02020603050405020304" pitchFamily="18" charset="0"/>
                <a:cs typeface="Times New Roman" panose="02020603050405020304" pitchFamily="18" charset="0"/>
              </a:rPr>
              <a:t>policy network: estimates what action is worth taking</a:t>
            </a:r>
          </a:p>
          <a:p>
            <a:pPr lvl="1" eaLnBrk="1" hangingPunct="1"/>
            <a:r>
              <a:rPr lang="en-US" altLang="hu-HU" sz="1800" dirty="0">
                <a:latin typeface="Times New Roman" panose="02020603050405020304" pitchFamily="18" charset="0"/>
                <a:cs typeface="Times New Roman" panose="02020603050405020304" pitchFamily="18" charset="0"/>
              </a:rPr>
              <a:t>value network: estimates the expected reward for that action</a:t>
            </a:r>
          </a:p>
          <a:p>
            <a:pPr lvl="1" eaLnBrk="1" hangingPunct="1"/>
            <a:r>
              <a:rPr lang="en-US" altLang="hu-HU" sz="1800" dirty="0">
                <a:latin typeface="Times New Roman" panose="02020603050405020304" pitchFamily="18" charset="0"/>
                <a:cs typeface="Times New Roman" panose="02020603050405020304" pitchFamily="18" charset="0"/>
              </a:rPr>
              <a:t>(like the action and value networks from the prev. slide)</a:t>
            </a:r>
          </a:p>
          <a:p>
            <a:pPr eaLnBrk="1" hangingPunct="1"/>
            <a:r>
              <a:rPr lang="en-US" altLang="hu-HU" sz="2000" dirty="0">
                <a:latin typeface="Times New Roman" panose="02020603050405020304" pitchFamily="18" charset="0"/>
                <a:cs typeface="Times New Roman" panose="02020603050405020304" pitchFamily="18" charset="0"/>
              </a:rPr>
              <a:t>Initially the two networks were trained in a Supervised Learning (SL) scenario, 30 million human moves were used (left side of the figure)</a:t>
            </a:r>
          </a:p>
          <a:p>
            <a:pPr eaLnBrk="1" hangingPunct="1"/>
            <a:r>
              <a:rPr lang="en-US" altLang="hu-HU" sz="2000" dirty="0">
                <a:latin typeface="Times New Roman" panose="02020603050405020304" pitchFamily="18" charset="0"/>
                <a:cs typeface="Times New Roman" panose="02020603050405020304" pitchFamily="18" charset="0"/>
              </a:rPr>
              <a:t>Then further training was</a:t>
            </a:r>
            <a:br>
              <a:rPr lang="en-US" altLang="hu-HU" sz="2000" dirty="0">
                <a:latin typeface="Times New Roman" panose="02020603050405020304" pitchFamily="18" charset="0"/>
                <a:cs typeface="Times New Roman" panose="02020603050405020304" pitchFamily="18" charset="0"/>
              </a:rPr>
            </a:br>
            <a:r>
              <a:rPr lang="en-US" altLang="hu-HU" sz="2000" dirty="0">
                <a:latin typeface="Times New Roman" panose="02020603050405020304" pitchFamily="18" charset="0"/>
                <a:cs typeface="Times New Roman" panose="02020603050405020304" pitchFamily="18" charset="0"/>
              </a:rPr>
              <a:t>in self-play mode with</a:t>
            </a:r>
            <a:br>
              <a:rPr lang="en-US" altLang="hu-HU" sz="2000" dirty="0">
                <a:latin typeface="Times New Roman" panose="02020603050405020304" pitchFamily="18" charset="0"/>
                <a:cs typeface="Times New Roman" panose="02020603050405020304" pitchFamily="18" charset="0"/>
              </a:rPr>
            </a:br>
            <a:r>
              <a:rPr lang="en-US" altLang="hu-HU" sz="2000" dirty="0">
                <a:latin typeface="Times New Roman" panose="02020603050405020304" pitchFamily="18" charset="0"/>
                <a:cs typeface="Times New Roman" panose="02020603050405020304" pitchFamily="18" charset="0"/>
              </a:rPr>
              <a:t>reinforcement learning (RL)</a:t>
            </a:r>
            <a:br>
              <a:rPr lang="en-US" altLang="hu-HU" sz="2000" dirty="0">
                <a:latin typeface="Times New Roman" panose="02020603050405020304" pitchFamily="18" charset="0"/>
                <a:cs typeface="Times New Roman" panose="02020603050405020304" pitchFamily="18" charset="0"/>
              </a:rPr>
            </a:br>
            <a:r>
              <a:rPr lang="en-US" altLang="hu-HU" sz="2000" dirty="0">
                <a:latin typeface="Times New Roman" panose="02020603050405020304" pitchFamily="18" charset="0"/>
                <a:cs typeface="Times New Roman" panose="02020603050405020304" pitchFamily="18" charset="0"/>
              </a:rPr>
              <a:t>for the policy and value networks</a:t>
            </a:r>
          </a:p>
        </p:txBody>
      </p:sp>
      <p:sp>
        <p:nvSpPr>
          <p:cNvPr id="25603" name="Cím 8">
            <a:extLst>
              <a:ext uri="{FF2B5EF4-FFF2-40B4-BE49-F238E27FC236}">
                <a16:creationId xmlns:a16="http://schemas.microsoft.com/office/drawing/2014/main" id="{20C9E107-0162-2F41-69F9-22777E833EDB}"/>
              </a:ext>
            </a:extLst>
          </p:cNvPr>
          <p:cNvSpPr>
            <a:spLocks noGrp="1"/>
          </p:cNvSpPr>
          <p:nvPr>
            <p:ph type="title"/>
          </p:nvPr>
        </p:nvSpPr>
        <p:spPr>
          <a:xfrm>
            <a:off x="455613" y="296863"/>
            <a:ext cx="8229600" cy="566737"/>
          </a:xfrm>
        </p:spPr>
        <p:txBody>
          <a:bodyPr/>
          <a:lstStyle/>
          <a:p>
            <a:pPr algn="ctr" eaLnBrk="1" hangingPunct="1"/>
            <a:r>
              <a:rPr lang="en-US" altLang="hu-HU" sz="4000" dirty="0">
                <a:solidFill>
                  <a:schemeClr val="bg1"/>
                </a:solidFill>
              </a:rPr>
              <a:t>Alpha Go</a:t>
            </a:r>
          </a:p>
        </p:txBody>
      </p:sp>
      <p:pic>
        <p:nvPicPr>
          <p:cNvPr id="25611" name="Kép 4">
            <a:extLst>
              <a:ext uri="{FF2B5EF4-FFF2-40B4-BE49-F238E27FC236}">
                <a16:creationId xmlns:a16="http://schemas.microsoft.com/office/drawing/2014/main" id="{92472EA1-0A81-3F2A-7465-00E2939715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1340768"/>
            <a:ext cx="19272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Kép 2">
            <a:extLst>
              <a:ext uri="{FF2B5EF4-FFF2-40B4-BE49-F238E27FC236}">
                <a16:creationId xmlns:a16="http://schemas.microsoft.com/office/drawing/2014/main" id="{51D17583-9AA8-801D-25DC-FE1755ED82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3882" y="4149080"/>
            <a:ext cx="47910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C7951CB9-A49C-54E6-EE0C-FF4C667FAE4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ontent Placeholder 11">
            <a:extLst>
              <a:ext uri="{FF2B5EF4-FFF2-40B4-BE49-F238E27FC236}">
                <a16:creationId xmlns:a16="http://schemas.microsoft.com/office/drawing/2014/main" id="{9DEC6895-05DC-0898-A428-8F0743493F04}"/>
              </a:ext>
            </a:extLst>
          </p:cNvPr>
          <p:cNvSpPr>
            <a:spLocks noGrp="1"/>
          </p:cNvSpPr>
          <p:nvPr>
            <p:ph idx="1"/>
          </p:nvPr>
        </p:nvSpPr>
        <p:spPr>
          <a:xfrm>
            <a:off x="430213" y="1384300"/>
            <a:ext cx="822960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To find long term strategies the neural networks are combined with a heuristic search algorithm</a:t>
            </a:r>
          </a:p>
          <a:p>
            <a:pPr eaLnBrk="1" hangingPunct="1"/>
            <a:r>
              <a:rPr lang="en-US" altLang="hu-HU" sz="2000" dirty="0">
                <a:latin typeface="Times New Roman" panose="02020603050405020304" pitchFamily="18" charset="0"/>
                <a:cs typeface="Times New Roman" panose="02020603050405020304" pitchFamily="18" charset="0"/>
              </a:rPr>
              <a:t>This is the Monte Carlo Tree Search (MCTS):</a:t>
            </a:r>
          </a:p>
        </p:txBody>
      </p:sp>
      <p:sp>
        <p:nvSpPr>
          <p:cNvPr id="26627" name="Cím 8">
            <a:extLst>
              <a:ext uri="{FF2B5EF4-FFF2-40B4-BE49-F238E27FC236}">
                <a16:creationId xmlns:a16="http://schemas.microsoft.com/office/drawing/2014/main" id="{C9049B7F-5629-0136-E0EA-ADDF10D2E55E}"/>
              </a:ext>
            </a:extLst>
          </p:cNvPr>
          <p:cNvSpPr>
            <a:spLocks noGrp="1"/>
          </p:cNvSpPr>
          <p:nvPr>
            <p:ph type="title"/>
          </p:nvPr>
        </p:nvSpPr>
        <p:spPr>
          <a:xfrm>
            <a:off x="457200" y="269875"/>
            <a:ext cx="8229600" cy="566738"/>
          </a:xfrm>
        </p:spPr>
        <p:txBody>
          <a:bodyPr/>
          <a:lstStyle/>
          <a:p>
            <a:pPr algn="ctr" eaLnBrk="1" hangingPunct="1"/>
            <a:r>
              <a:rPr lang="en-US" altLang="hu-HU" sz="4000" dirty="0">
                <a:solidFill>
                  <a:schemeClr val="bg1"/>
                </a:solidFill>
              </a:rPr>
              <a:t>Alpha Go</a:t>
            </a:r>
          </a:p>
        </p:txBody>
      </p:sp>
      <p:pic>
        <p:nvPicPr>
          <p:cNvPr id="26635" name="Kép 1">
            <a:extLst>
              <a:ext uri="{FF2B5EF4-FFF2-40B4-BE49-F238E27FC236}">
                <a16:creationId xmlns:a16="http://schemas.microsoft.com/office/drawing/2014/main" id="{0CECFDEE-D6C4-62E4-4840-F12DDB04DE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547938"/>
            <a:ext cx="80359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Kép 3">
            <a:extLst>
              <a:ext uri="{FF2B5EF4-FFF2-40B4-BE49-F238E27FC236}">
                <a16:creationId xmlns:a16="http://schemas.microsoft.com/office/drawing/2014/main" id="{0B8F5B6E-F307-CD97-8A49-233200EF0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6326188"/>
            <a:ext cx="42402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61414761-5FEF-430D-8783-1007102663E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Content Placeholder 11">
            <a:extLst>
              <a:ext uri="{FF2B5EF4-FFF2-40B4-BE49-F238E27FC236}">
                <a16:creationId xmlns:a16="http://schemas.microsoft.com/office/drawing/2014/main" id="{F4AD4ACE-0A36-123D-C32C-13BFFDF215CD}"/>
              </a:ext>
            </a:extLst>
          </p:cNvPr>
          <p:cNvSpPr>
            <a:spLocks noGrp="1"/>
          </p:cNvSpPr>
          <p:nvPr>
            <p:ph idx="1"/>
          </p:nvPr>
        </p:nvSpPr>
        <p:spPr>
          <a:xfrm>
            <a:off x="457200" y="1339850"/>
            <a:ext cx="8229600" cy="4479925"/>
          </a:xfrm>
        </p:spPr>
        <p:txBody>
          <a:bodyPr/>
          <a:lstStyle/>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r>
              <a:rPr lang="en-US" altLang="hu-HU" sz="2000" dirty="0">
                <a:latin typeface="Times New Roman" panose="02020603050405020304" pitchFamily="18" charset="0"/>
                <a:cs typeface="Times New Roman" panose="02020603050405020304" pitchFamily="18" charset="0"/>
              </a:rPr>
              <a:t>Similar to the „basic” Alpha Go, but does not require „pre-training” based on human games to learn</a:t>
            </a:r>
          </a:p>
          <a:p>
            <a:pPr eaLnBrk="1" hangingPunct="1"/>
            <a:r>
              <a:rPr lang="en-US" altLang="hu-HU" sz="2000" dirty="0">
                <a:latin typeface="Times New Roman" panose="02020603050405020304" pitchFamily="18" charset="0"/>
                <a:cs typeface="Times New Roman" panose="02020603050405020304" pitchFamily="18" charset="0"/>
              </a:rPr>
              <a:t>Learns by playing against itself</a:t>
            </a:r>
          </a:p>
          <a:p>
            <a:pPr eaLnBrk="1" hangingPunct="1"/>
            <a:r>
              <a:rPr lang="en-US" altLang="hu-HU" sz="2000" dirty="0">
                <a:latin typeface="Times New Roman" panose="02020603050405020304" pitchFamily="18" charset="0"/>
                <a:cs typeface="Times New Roman" panose="02020603050405020304" pitchFamily="18" charset="0"/>
              </a:rPr>
              <a:t>Modifications compared to Alpha Go:</a:t>
            </a:r>
          </a:p>
          <a:p>
            <a:pPr lvl="1" eaLnBrk="1" hangingPunct="1"/>
            <a:r>
              <a:rPr lang="en-US" altLang="hu-HU" sz="1800" dirty="0">
                <a:latin typeface="Times New Roman" panose="02020603050405020304" pitchFamily="18" charset="0"/>
                <a:cs typeface="Times New Roman" panose="02020603050405020304" pitchFamily="18" charset="0"/>
              </a:rPr>
              <a:t>The representation of the table was simplified</a:t>
            </a:r>
          </a:p>
          <a:p>
            <a:pPr lvl="1" eaLnBrk="1" hangingPunct="1"/>
            <a:r>
              <a:rPr lang="en-US" altLang="hu-HU" sz="1800" dirty="0">
                <a:latin typeface="Times New Roman" panose="02020603050405020304" pitchFamily="18" charset="0"/>
                <a:cs typeface="Times New Roman" panose="02020603050405020304" pitchFamily="18" charset="0"/>
              </a:rPr>
              <a:t>The policy and value networks were merged (dueling)</a:t>
            </a:r>
          </a:p>
          <a:p>
            <a:pPr lvl="1" eaLnBrk="1" hangingPunct="1"/>
            <a:r>
              <a:rPr lang="en-US" altLang="hu-HU" sz="1800" dirty="0">
                <a:latin typeface="Times New Roman" panose="02020603050405020304" pitchFamily="18" charset="0"/>
                <a:cs typeface="Times New Roman" panose="02020603050405020304" pitchFamily="18" charset="0"/>
              </a:rPr>
              <a:t>Instead of convolutional, a hybrid </a:t>
            </a:r>
            <a:r>
              <a:rPr lang="en-US" altLang="hu-HU" sz="1800" dirty="0" err="1">
                <a:latin typeface="Times New Roman" panose="02020603050405020304" pitchFamily="18" charset="0"/>
                <a:cs typeface="Times New Roman" panose="02020603050405020304" pitchFamily="18" charset="0"/>
              </a:rPr>
              <a:t>convolution+residual</a:t>
            </a:r>
            <a:r>
              <a:rPr lang="en-US" altLang="hu-HU" sz="1800" dirty="0">
                <a:latin typeface="Times New Roman" panose="02020603050405020304" pitchFamily="18" charset="0"/>
                <a:cs typeface="Times New Roman" panose="02020603050405020304" pitchFamily="18" charset="0"/>
              </a:rPr>
              <a:t> network</a:t>
            </a:r>
          </a:p>
          <a:p>
            <a:pPr lvl="1" eaLnBrk="1" hangingPunct="1"/>
            <a:r>
              <a:rPr lang="en-US" altLang="hu-HU" sz="1800" dirty="0">
                <a:latin typeface="Times New Roman" panose="02020603050405020304" pitchFamily="18" charset="0"/>
                <a:cs typeface="Times New Roman" panose="02020603050405020304" pitchFamily="18" charset="0"/>
              </a:rPr>
              <a:t>Simpler tree-search with the help of the unified network (no „rollout”)</a:t>
            </a:r>
          </a:p>
          <a:p>
            <a:pPr eaLnBrk="1" hangingPunct="1"/>
            <a:r>
              <a:rPr lang="en-US" altLang="hu-HU" sz="2000" dirty="0">
                <a:latin typeface="Times New Roman" panose="02020603050405020304" pitchFamily="18" charset="0"/>
                <a:cs typeface="Times New Roman" panose="02020603050405020304" pitchFamily="18" charset="0"/>
              </a:rPr>
              <a:t>Alpha Go could discover novel, meaningful strategies and moves that were previously unknown to human expert players</a:t>
            </a:r>
          </a:p>
        </p:txBody>
      </p:sp>
      <p:sp>
        <p:nvSpPr>
          <p:cNvPr id="27651" name="Cím 8">
            <a:extLst>
              <a:ext uri="{FF2B5EF4-FFF2-40B4-BE49-F238E27FC236}">
                <a16:creationId xmlns:a16="http://schemas.microsoft.com/office/drawing/2014/main" id="{ED475CD1-15AB-9ABB-AA13-E04AB539C940}"/>
              </a:ext>
            </a:extLst>
          </p:cNvPr>
          <p:cNvSpPr>
            <a:spLocks noGrp="1"/>
          </p:cNvSpPr>
          <p:nvPr>
            <p:ph type="title"/>
          </p:nvPr>
        </p:nvSpPr>
        <p:spPr>
          <a:xfrm>
            <a:off x="492125" y="257175"/>
            <a:ext cx="8229600" cy="566738"/>
          </a:xfrm>
        </p:spPr>
        <p:txBody>
          <a:bodyPr/>
          <a:lstStyle/>
          <a:p>
            <a:pPr algn="ctr" eaLnBrk="1" hangingPunct="1"/>
            <a:r>
              <a:rPr lang="en-US" altLang="hu-HU" sz="4000" dirty="0">
                <a:solidFill>
                  <a:schemeClr val="bg1"/>
                </a:solidFill>
              </a:rPr>
              <a:t>AlphaGo Zero</a:t>
            </a:r>
          </a:p>
        </p:txBody>
      </p:sp>
      <p:pic>
        <p:nvPicPr>
          <p:cNvPr id="2" name="Picture 12" descr="szte_cimer.tif">
            <a:extLst>
              <a:ext uri="{FF2B5EF4-FFF2-40B4-BE49-F238E27FC236}">
                <a16:creationId xmlns:a16="http://schemas.microsoft.com/office/drawing/2014/main" id="{ACD1E38F-AD31-DA11-60A2-4AD0CA3F819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ontent Placeholder 11">
            <a:extLst>
              <a:ext uri="{FF2B5EF4-FFF2-40B4-BE49-F238E27FC236}">
                <a16:creationId xmlns:a16="http://schemas.microsoft.com/office/drawing/2014/main" id="{47A2E89B-8D6D-2946-E261-9801E5EA438F}"/>
              </a:ext>
            </a:extLst>
          </p:cNvPr>
          <p:cNvSpPr>
            <a:spLocks noGrp="1"/>
          </p:cNvSpPr>
          <p:nvPr>
            <p:ph idx="1"/>
          </p:nvPr>
        </p:nvSpPr>
        <p:spPr>
          <a:xfrm>
            <a:off x="441400" y="1340768"/>
            <a:ext cx="822960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Reinforcement learning is a special learning task type</a:t>
            </a:r>
          </a:p>
          <a:p>
            <a:pPr lvl="1" eaLnBrk="1" hangingPunct="1"/>
            <a:r>
              <a:rPr lang="en-US" altLang="hu-HU" sz="1800" dirty="0">
                <a:latin typeface="Times New Roman" panose="02020603050405020304" pitchFamily="18" charset="0"/>
                <a:cs typeface="Times New Roman" panose="02020603050405020304" pitchFamily="18" charset="0"/>
              </a:rPr>
              <a:t>does not fit into the traditional supervised/unsupervised machine learning categories</a:t>
            </a:r>
          </a:p>
          <a:p>
            <a:pPr lvl="1" eaLnBrk="1" hangingPunct="1"/>
            <a:r>
              <a:rPr lang="en-US" altLang="hu-HU" sz="1800" dirty="0">
                <a:latin typeface="Times New Roman" panose="02020603050405020304" pitchFamily="18" charset="0"/>
                <a:cs typeface="Times New Roman" panose="02020603050405020304" pitchFamily="18" charset="0"/>
              </a:rPr>
              <a:t>It has its own methodology and literature</a:t>
            </a:r>
          </a:p>
          <a:p>
            <a:pPr eaLnBrk="1" hangingPunct="1"/>
            <a:r>
              <a:rPr lang="en-US" altLang="hu-HU" sz="2000" dirty="0">
                <a:latin typeface="Times New Roman" panose="02020603050405020304" pitchFamily="18" charset="0"/>
                <a:cs typeface="Times New Roman" panose="02020603050405020304" pitchFamily="18" charset="0"/>
              </a:rPr>
              <a:t>Instead of a single decision the machine must decide on a series of actions</a:t>
            </a:r>
          </a:p>
          <a:p>
            <a:pPr lvl="1" eaLnBrk="1" hangingPunct="1"/>
            <a:r>
              <a:rPr lang="en-US" altLang="hu-HU" sz="1800" dirty="0">
                <a:latin typeface="Times New Roman" panose="02020603050405020304" pitchFamily="18" charset="0"/>
                <a:cs typeface="Times New Roman" panose="02020603050405020304" pitchFamily="18" charset="0"/>
              </a:rPr>
              <a:t>There is no feedback for the elemental steps, only at the end of the action sequence will there be a reward/penalty</a:t>
            </a:r>
          </a:p>
          <a:p>
            <a:pPr lvl="1" eaLnBrk="1" hangingPunct="1"/>
            <a:r>
              <a:rPr lang="en-US" altLang="hu-HU" sz="1800" dirty="0">
                <a:latin typeface="Times New Roman" panose="02020603050405020304" pitchFamily="18" charset="0"/>
                <a:cs typeface="Times New Roman" panose="02020603050405020304" pitchFamily="18" charset="0"/>
              </a:rPr>
              <a:t>„Rewards” can be introduced into the formal model for each distinct step, but the important part remains the prediction of the correct series of steps, and not of the individual actions</a:t>
            </a:r>
          </a:p>
          <a:p>
            <a:pPr eaLnBrk="1" hangingPunct="1"/>
            <a:r>
              <a:rPr lang="en-US" altLang="hu-HU" sz="2000" dirty="0">
                <a:latin typeface="Times New Roman" panose="02020603050405020304" pitchFamily="18" charset="0"/>
                <a:cs typeface="Times New Roman" panose="02020603050405020304" pitchFamily="18" charset="0"/>
              </a:rPr>
              <a:t>The main goal is to learn a „policy”</a:t>
            </a:r>
          </a:p>
          <a:p>
            <a:pPr lvl="1" eaLnBrk="1" hangingPunct="1"/>
            <a:r>
              <a:rPr lang="en-US" altLang="hu-HU" sz="1800" dirty="0">
                <a:latin typeface="Times New Roman" panose="02020603050405020304" pitchFamily="18" charset="0"/>
                <a:cs typeface="Times New Roman" panose="02020603050405020304" pitchFamily="18" charset="0"/>
              </a:rPr>
              <a:t>The algorithm must try to find the correct sequence of actions</a:t>
            </a:r>
          </a:p>
          <a:p>
            <a:pPr lvl="1" eaLnBrk="1" hangingPunct="1"/>
            <a:r>
              <a:rPr lang="en-US" altLang="hu-HU" sz="1800" dirty="0">
                <a:latin typeface="Times New Roman" panose="02020603050405020304" pitchFamily="18" charset="0"/>
                <a:cs typeface="Times New Roman" panose="02020603050405020304" pitchFamily="18" charset="0"/>
              </a:rPr>
              <a:t>Should the known or the unknown action be taken? (Exploitation/exploration dilemma)</a:t>
            </a:r>
          </a:p>
          <a:p>
            <a:pPr lvl="1" eaLnBrk="1" hangingPunct="1"/>
            <a:r>
              <a:rPr lang="en-US" altLang="hu-HU" sz="1800" dirty="0">
                <a:latin typeface="Times New Roman" panose="02020603050405020304" pitchFamily="18" charset="0"/>
                <a:cs typeface="Times New Roman" panose="02020603050405020304" pitchFamily="18" charset="0"/>
              </a:rPr>
              <a:t>Which step is correct? In which environment or state?</a:t>
            </a:r>
          </a:p>
          <a:p>
            <a:pPr lvl="1" eaLnBrk="1" hangingPunct="1"/>
            <a:r>
              <a:rPr lang="en-US" altLang="hu-HU" sz="1800" dirty="0">
                <a:latin typeface="Times New Roman" panose="02020603050405020304" pitchFamily="18" charset="0"/>
                <a:cs typeface="Times New Roman" panose="02020603050405020304" pitchFamily="18" charset="0"/>
              </a:rPr>
              <a:t>How can the ML model use past knowledge or previous experience?</a:t>
            </a:r>
          </a:p>
          <a:p>
            <a:pPr eaLnBrk="1" hangingPunct="1"/>
            <a:r>
              <a:rPr lang="en-US" altLang="hu-HU" sz="2000" dirty="0">
                <a:latin typeface="Times New Roman" panose="02020603050405020304" pitchFamily="18" charset="0"/>
                <a:cs typeface="Times New Roman" panose="02020603050405020304" pitchFamily="18" charset="0"/>
              </a:rPr>
              <a:t>Practical examples: chess, Atari games, Go, StarCraft …</a:t>
            </a:r>
          </a:p>
          <a:p>
            <a:pPr lvl="1" eaLnBrk="1" hangingPunct="1"/>
            <a:endParaRPr lang="en-US" altLang="hu-HU" sz="1800" dirty="0">
              <a:latin typeface="Times New Roman" panose="02020603050405020304" pitchFamily="18" charset="0"/>
              <a:cs typeface="Times New Roman" panose="02020603050405020304" pitchFamily="18" charset="0"/>
            </a:endParaRPr>
          </a:p>
        </p:txBody>
      </p:sp>
      <p:sp>
        <p:nvSpPr>
          <p:cNvPr id="10243" name="Cím 8">
            <a:extLst>
              <a:ext uri="{FF2B5EF4-FFF2-40B4-BE49-F238E27FC236}">
                <a16:creationId xmlns:a16="http://schemas.microsoft.com/office/drawing/2014/main" id="{2D4EB7E3-339C-6BEC-7A8F-668B994D3374}"/>
              </a:ext>
            </a:extLst>
          </p:cNvPr>
          <p:cNvSpPr>
            <a:spLocks noGrp="1"/>
          </p:cNvSpPr>
          <p:nvPr>
            <p:ph type="title"/>
          </p:nvPr>
        </p:nvSpPr>
        <p:spPr>
          <a:xfrm>
            <a:off x="471488" y="333375"/>
            <a:ext cx="8229600" cy="566738"/>
          </a:xfrm>
        </p:spPr>
        <p:txBody>
          <a:bodyPr/>
          <a:lstStyle/>
          <a:p>
            <a:pPr algn="ctr" eaLnBrk="1" hangingPunct="1"/>
            <a:r>
              <a:rPr lang="en-US" altLang="hu-HU" sz="4000" dirty="0">
                <a:solidFill>
                  <a:schemeClr val="bg1"/>
                </a:solidFill>
              </a:rPr>
              <a:t>Reinforcement Learning</a:t>
            </a:r>
          </a:p>
        </p:txBody>
      </p:sp>
      <p:sp>
        <p:nvSpPr>
          <p:cNvPr id="10244" name="Rectangle 7">
            <a:extLst>
              <a:ext uri="{FF2B5EF4-FFF2-40B4-BE49-F238E27FC236}">
                <a16:creationId xmlns:a16="http://schemas.microsoft.com/office/drawing/2014/main" id="{1633D8E4-D464-4BBA-5316-0AC3742C4C7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hu-HU" dirty="0"/>
          </a:p>
        </p:txBody>
      </p:sp>
      <p:sp>
        <p:nvSpPr>
          <p:cNvPr id="10245" name="Rectangle 9">
            <a:extLst>
              <a:ext uri="{FF2B5EF4-FFF2-40B4-BE49-F238E27FC236}">
                <a16:creationId xmlns:a16="http://schemas.microsoft.com/office/drawing/2014/main" id="{70D0370F-839E-7925-2D95-3EFB40E0B08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hu-HU" dirty="0"/>
          </a:p>
        </p:txBody>
      </p:sp>
      <p:pic>
        <p:nvPicPr>
          <p:cNvPr id="10247" name="Picture 12" descr="szte_cimer.tif">
            <a:extLst>
              <a:ext uri="{FF2B5EF4-FFF2-40B4-BE49-F238E27FC236}">
                <a16:creationId xmlns:a16="http://schemas.microsoft.com/office/drawing/2014/main" id="{BF10F025-7813-537B-7A3E-B0AB0A3BF95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80000"/>
            <a:ext cx="721475" cy="72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D9EC-2D76-0C3C-8734-44772F020120}"/>
              </a:ext>
            </a:extLst>
          </p:cNvPr>
          <p:cNvSpPr>
            <a:spLocks noGrp="1"/>
          </p:cNvSpPr>
          <p:nvPr>
            <p:ph type="title"/>
          </p:nvPr>
        </p:nvSpPr>
        <p:spPr/>
        <p:txBody>
          <a:bodyPr/>
          <a:lstStyle/>
          <a:p>
            <a:r>
              <a:rPr lang="hu-HU" dirty="0"/>
              <a:t>Q-</a:t>
            </a:r>
            <a:r>
              <a:rPr lang="hu-HU" dirty="0" err="1"/>
              <a:t>learning</a:t>
            </a:r>
            <a:r>
              <a:rPr lang="hu-HU" dirty="0"/>
              <a:t> </a:t>
            </a:r>
            <a:r>
              <a:rPr lang="hu-HU" dirty="0" err="1"/>
              <a:t>example</a:t>
            </a:r>
            <a:r>
              <a:rPr lang="hu-HU" dirty="0"/>
              <a:t> </a:t>
            </a:r>
            <a:r>
              <a:rPr lang="hu-HU" dirty="0" err="1"/>
              <a:t>code</a:t>
            </a:r>
            <a:endParaRPr lang="en-GB" dirty="0"/>
          </a:p>
        </p:txBody>
      </p:sp>
      <p:sp>
        <p:nvSpPr>
          <p:cNvPr id="3" name="Content Placeholder 2">
            <a:extLst>
              <a:ext uri="{FF2B5EF4-FFF2-40B4-BE49-F238E27FC236}">
                <a16:creationId xmlns:a16="http://schemas.microsoft.com/office/drawing/2014/main" id="{0E99B23B-50D6-1C05-379B-8EE7D9183D1B}"/>
              </a:ext>
            </a:extLst>
          </p:cNvPr>
          <p:cNvSpPr>
            <a:spLocks noGrp="1"/>
          </p:cNvSpPr>
          <p:nvPr>
            <p:ph idx="1"/>
          </p:nvPr>
        </p:nvSpPr>
        <p:spPr/>
        <p:txBody>
          <a:bodyPr/>
          <a:lstStyle/>
          <a:p>
            <a:r>
              <a:rPr lang="hu-HU" dirty="0" err="1"/>
              <a:t>Source</a:t>
            </a:r>
            <a:r>
              <a:rPr lang="hu-HU" dirty="0"/>
              <a:t> (</a:t>
            </a:r>
            <a:r>
              <a:rPr lang="en-GB" dirty="0"/>
              <a:t>TF 2 for Reinforcement Learning</a:t>
            </a:r>
            <a:r>
              <a:rPr lang="hu-HU" dirty="0"/>
              <a:t>):</a:t>
            </a:r>
            <a:br>
              <a:rPr lang="hu-HU" dirty="0"/>
            </a:br>
            <a:r>
              <a:rPr lang="hu-HU" dirty="0">
                <a:hlinkClick r:id="rId2"/>
              </a:rPr>
              <a:t>https://alexandervandekleut.github.io/q-learning-tensorflow/</a:t>
            </a:r>
            <a:endParaRPr lang="hu-HU" dirty="0"/>
          </a:p>
          <a:p>
            <a:r>
              <a:rPr lang="hu-HU" dirty="0"/>
              <a:t>Source2 (</a:t>
            </a:r>
            <a:r>
              <a:rPr lang="en-GB" dirty="0"/>
              <a:t>Implementing a Q-Net to Frozen-Lake at </a:t>
            </a:r>
            <a:r>
              <a:rPr lang="en-GB" dirty="0" err="1"/>
              <a:t>Colab</a:t>
            </a:r>
            <a:r>
              <a:rPr lang="hu-HU" dirty="0"/>
              <a:t>): </a:t>
            </a:r>
            <a:r>
              <a:rPr lang="en-GB" dirty="0">
                <a:hlinkClick r:id="rId3"/>
              </a:rPr>
              <a:t>https://wikidocs.net/174549</a:t>
            </a:r>
            <a:endParaRPr lang="en-GB" dirty="0"/>
          </a:p>
        </p:txBody>
      </p:sp>
      <p:sp>
        <p:nvSpPr>
          <p:cNvPr id="4" name="Footer Placeholder 3">
            <a:extLst>
              <a:ext uri="{FF2B5EF4-FFF2-40B4-BE49-F238E27FC236}">
                <a16:creationId xmlns:a16="http://schemas.microsoft.com/office/drawing/2014/main" id="{C5CC9C75-45A1-ABE1-3FD9-226B8B146314}"/>
              </a:ext>
            </a:extLst>
          </p:cNvPr>
          <p:cNvSpPr>
            <a:spLocks noGrp="1"/>
          </p:cNvSpPr>
          <p:nvPr>
            <p:ph type="ftr" sz="quarter" idx="11"/>
          </p:nvPr>
        </p:nvSpPr>
        <p:spPr/>
        <p:txBody>
          <a:bodyPr/>
          <a:lstStyle/>
          <a:p>
            <a:pPr>
              <a:defRPr/>
            </a:pPr>
            <a:endParaRPr lang="hu-HU"/>
          </a:p>
        </p:txBody>
      </p:sp>
    </p:spTree>
    <p:extLst>
      <p:ext uri="{BB962C8B-B14F-4D97-AF65-F5344CB8AC3E}">
        <p14:creationId xmlns:p14="http://schemas.microsoft.com/office/powerpoint/2010/main" val="177495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Cím 1">
            <a:extLst>
              <a:ext uri="{FF2B5EF4-FFF2-40B4-BE49-F238E27FC236}">
                <a16:creationId xmlns:a16="http://schemas.microsoft.com/office/drawing/2014/main" id="{29F99441-19B4-B8CE-01E9-CBF407D329EF}"/>
              </a:ext>
            </a:extLst>
          </p:cNvPr>
          <p:cNvSpPr>
            <a:spLocks noGrp="1"/>
          </p:cNvSpPr>
          <p:nvPr>
            <p:ph type="title"/>
          </p:nvPr>
        </p:nvSpPr>
        <p:spPr>
          <a:xfrm>
            <a:off x="179512" y="1772816"/>
            <a:ext cx="8280920" cy="1079823"/>
          </a:xfrm>
        </p:spPr>
        <p:txBody>
          <a:bodyPr/>
          <a:lstStyle/>
          <a:p>
            <a:r>
              <a:rPr lang="en-GB" altLang="hu-HU" sz="4000" dirty="0">
                <a:solidFill>
                  <a:schemeClr val="bg1"/>
                </a:solidFill>
              </a:rPr>
              <a:t>THANK YOU FOR YOUR</a:t>
            </a:r>
            <a:r>
              <a:rPr lang="hu-HU" altLang="hu-HU" sz="4000" dirty="0">
                <a:solidFill>
                  <a:schemeClr val="bg1"/>
                </a:solidFill>
              </a:rPr>
              <a:t> </a:t>
            </a:r>
            <a:r>
              <a:rPr lang="en-GB" altLang="hu-HU" sz="4000" dirty="0">
                <a:solidFill>
                  <a:schemeClr val="bg1"/>
                </a:solidFill>
              </a:rPr>
              <a:t>ATTENTION!</a:t>
            </a:r>
            <a:endParaRPr lang="hu-HU" altLang="hu-HU" sz="4000" dirty="0">
              <a:solidFill>
                <a:schemeClr val="bg1"/>
              </a:solidFill>
            </a:endParaRPr>
          </a:p>
        </p:txBody>
      </p:sp>
      <p:sp>
        <p:nvSpPr>
          <p:cNvPr id="28675" name="Szövegdoboz 6">
            <a:extLst>
              <a:ext uri="{FF2B5EF4-FFF2-40B4-BE49-F238E27FC236}">
                <a16:creationId xmlns:a16="http://schemas.microsoft.com/office/drawing/2014/main" id="{B08BD40B-910E-0AB2-F15A-AAAE82FFA2CF}"/>
              </a:ext>
            </a:extLst>
          </p:cNvPr>
          <p:cNvSpPr txBox="1">
            <a:spLocks noChangeArrowheads="1"/>
          </p:cNvSpPr>
          <p:nvPr/>
        </p:nvSpPr>
        <p:spPr bwMode="auto">
          <a:xfrm>
            <a:off x="468313" y="5013325"/>
            <a:ext cx="463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u-HU" altLang="hu-HU"/>
              <a:t>A tananyag az EFOP-3.5.1-16-2017-00004 </a:t>
            </a:r>
          </a:p>
          <a:p>
            <a:r>
              <a:rPr lang="hu-HU" altLang="hu-HU"/>
              <a:t>pályázat támogatásával készült.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Content Placeholder 11">
            <a:extLst>
              <a:ext uri="{FF2B5EF4-FFF2-40B4-BE49-F238E27FC236}">
                <a16:creationId xmlns:a16="http://schemas.microsoft.com/office/drawing/2014/main" id="{DF246A9C-D361-FE5F-7008-814808DF2480}"/>
              </a:ext>
            </a:extLst>
          </p:cNvPr>
          <p:cNvSpPr>
            <a:spLocks noGrp="1"/>
          </p:cNvSpPr>
          <p:nvPr>
            <p:ph idx="1"/>
          </p:nvPr>
        </p:nvSpPr>
        <p:spPr>
          <a:xfrm>
            <a:off x="442913" y="1563688"/>
            <a:ext cx="8229600" cy="4479925"/>
          </a:xfrm>
        </p:spPr>
        <p:txBody>
          <a:bodyPr/>
          <a:lstStyle/>
          <a:p>
            <a:pPr eaLnBrk="1" hangingPunct="1">
              <a:defRPr/>
            </a:pPr>
            <a:r>
              <a:rPr lang="en-US" altLang="hu-HU" sz="2000" b="1" dirty="0">
                <a:latin typeface="Times New Roman" panose="02020603050405020304" pitchFamily="18" charset="0"/>
                <a:cs typeface="Times New Roman" panose="02020603050405020304" pitchFamily="18" charset="0"/>
              </a:rPr>
              <a:t>Reflex-like Agents (greedy)</a:t>
            </a:r>
          </a:p>
          <a:p>
            <a:pPr marL="26987" indent="0" eaLnBrk="1" hangingPunct="1">
              <a:buFont typeface="Wingdings 2" panose="05020102010507070707" pitchFamily="18" charset="2"/>
              <a:buNone/>
              <a:defRPr/>
            </a:pPr>
            <a:r>
              <a:rPr lang="en-US" altLang="hu-HU" sz="2000" dirty="0">
                <a:latin typeface="Times New Roman" panose="02020603050405020304" pitchFamily="18" charset="0"/>
                <a:cs typeface="Times New Roman" panose="02020603050405020304" pitchFamily="18" charset="0"/>
              </a:rPr>
              <a:t>Learns a strategy that does not model usefulness, only maps states to actions directly. The simple reflex agent decides based only on the current state and does not rely on the previous states.</a:t>
            </a:r>
            <a:br>
              <a:rPr lang="en-US" altLang="hu-HU" sz="2000" dirty="0">
                <a:latin typeface="Times New Roman" panose="02020603050405020304" pitchFamily="18" charset="0"/>
                <a:cs typeface="Times New Roman" panose="02020603050405020304" pitchFamily="18" charset="0"/>
              </a:rPr>
            </a:br>
            <a:endParaRPr lang="en-US" altLang="hu-HU" sz="2000" dirty="0">
              <a:latin typeface="Times New Roman" panose="02020603050405020304" pitchFamily="18" charset="0"/>
              <a:cs typeface="Times New Roman" panose="02020603050405020304" pitchFamily="18" charset="0"/>
            </a:endParaRPr>
          </a:p>
          <a:p>
            <a:pPr eaLnBrk="1" hangingPunct="1">
              <a:defRPr/>
            </a:pPr>
            <a:r>
              <a:rPr lang="en-US" altLang="hu-HU" sz="2000" b="1" dirty="0">
                <a:latin typeface="Times New Roman" panose="02020603050405020304" pitchFamily="18" charset="0"/>
                <a:cs typeface="Times New Roman" panose="02020603050405020304" pitchFamily="18" charset="0"/>
              </a:rPr>
              <a:t>Expediency Agents (usefulness)</a:t>
            </a:r>
          </a:p>
          <a:p>
            <a:pPr marL="26987" indent="0" eaLnBrk="1" hangingPunct="1">
              <a:buFont typeface="Wingdings 2" panose="05020102010507070707" pitchFamily="18" charset="2"/>
              <a:buNone/>
              <a:defRPr/>
            </a:pPr>
            <a:r>
              <a:rPr lang="en-US" altLang="hu-HU" sz="2000" dirty="0">
                <a:latin typeface="Times New Roman" panose="02020603050405020304" pitchFamily="18" charset="0"/>
                <a:cs typeface="Times New Roman" panose="02020603050405020304" pitchFamily="18" charset="0"/>
              </a:rPr>
              <a:t>Learns a reward function based on the states, and decides the actions to take based </a:t>
            </a:r>
            <a:r>
              <a:rPr lang="en-US" altLang="hu-HU" sz="2000" dirty="0" err="1">
                <a:latin typeface="Times New Roman" panose="02020603050405020304" pitchFamily="18" charset="0"/>
                <a:cs typeface="Times New Roman" panose="02020603050405020304" pitchFamily="18" charset="0"/>
              </a:rPr>
              <a:t>opun</a:t>
            </a:r>
            <a:r>
              <a:rPr lang="en-US" altLang="hu-HU" sz="2000" dirty="0">
                <a:latin typeface="Times New Roman" panose="02020603050405020304" pitchFamily="18" charset="0"/>
                <a:cs typeface="Times New Roman" panose="02020603050405020304" pitchFamily="18" charset="0"/>
              </a:rPr>
              <a:t> this function. Tries to maximize the value of the expected rewards. The reward is connected to the states or sequence of states for this learner.</a:t>
            </a:r>
          </a:p>
          <a:p>
            <a:pPr marL="26987" indent="0" eaLnBrk="1" hangingPunct="1">
              <a:buFont typeface="Wingdings 2" panose="05020102010507070707" pitchFamily="18" charset="2"/>
              <a:buNone/>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r>
              <a:rPr lang="en-US" altLang="hu-HU" sz="2000" b="1" dirty="0">
                <a:latin typeface="Times New Roman" panose="02020603050405020304" pitchFamily="18" charset="0"/>
                <a:cs typeface="Times New Roman" panose="02020603050405020304" pitchFamily="18" charset="0"/>
              </a:rPr>
              <a:t>Q-learner</a:t>
            </a:r>
          </a:p>
          <a:p>
            <a:pPr marL="26987" indent="0" eaLnBrk="1" hangingPunct="1">
              <a:buFont typeface="Wingdings 2" panose="05020102010507070707" pitchFamily="18" charset="2"/>
              <a:buNone/>
              <a:defRPr/>
            </a:pPr>
            <a:r>
              <a:rPr lang="en-US" altLang="hu-HU" sz="2000" dirty="0">
                <a:latin typeface="Times New Roman" panose="02020603050405020304" pitchFamily="18" charset="0"/>
                <a:cs typeface="Times New Roman" panose="02020603050405020304" pitchFamily="18" charset="0"/>
              </a:rPr>
              <a:t>Learns a function – Q-function (quality) – which predicts the expected reward based on a state and on an action. The rewards are calculated for the </a:t>
            </a:r>
            <a:r>
              <a:rPr lang="en-US" altLang="hu-HU" sz="2000" dirty="0" err="1">
                <a:latin typeface="Times New Roman" panose="02020603050405020304" pitchFamily="18" charset="0"/>
                <a:cs typeface="Times New Roman" panose="02020603050405020304" pitchFamily="18" charset="0"/>
              </a:rPr>
              <a:t>action+state</a:t>
            </a:r>
            <a:r>
              <a:rPr lang="en-US" altLang="hu-HU" sz="2000" dirty="0">
                <a:latin typeface="Times New Roman" panose="02020603050405020304" pitchFamily="18" charset="0"/>
                <a:cs typeface="Times New Roman" panose="02020603050405020304" pitchFamily="18" charset="0"/>
              </a:rPr>
              <a:t> pairs.</a:t>
            </a:r>
          </a:p>
          <a:p>
            <a:pPr marL="26987" indent="0" eaLnBrk="1" hangingPunct="1">
              <a:buFont typeface="Wingdings 2" panose="05020102010507070707" pitchFamily="18" charset="2"/>
              <a:buNone/>
              <a:defRPr/>
            </a:pPr>
            <a:endParaRPr lang="en-US" altLang="hu-HU" sz="2000" dirty="0">
              <a:latin typeface="Times New Roman" panose="02020603050405020304" pitchFamily="18" charset="0"/>
              <a:cs typeface="Times New Roman" panose="02020603050405020304" pitchFamily="18" charset="0"/>
            </a:endParaRPr>
          </a:p>
        </p:txBody>
      </p:sp>
      <p:sp>
        <p:nvSpPr>
          <p:cNvPr id="11267" name="Cím 8">
            <a:extLst>
              <a:ext uri="{FF2B5EF4-FFF2-40B4-BE49-F238E27FC236}">
                <a16:creationId xmlns:a16="http://schemas.microsoft.com/office/drawing/2014/main" id="{C9A6B216-32C7-D555-D590-D74A278A680D}"/>
              </a:ext>
            </a:extLst>
          </p:cNvPr>
          <p:cNvSpPr>
            <a:spLocks noGrp="1"/>
          </p:cNvSpPr>
          <p:nvPr>
            <p:ph type="title"/>
          </p:nvPr>
        </p:nvSpPr>
        <p:spPr>
          <a:xfrm>
            <a:off x="755650" y="298450"/>
            <a:ext cx="8229600" cy="568325"/>
          </a:xfrm>
        </p:spPr>
        <p:txBody>
          <a:bodyPr/>
          <a:lstStyle/>
          <a:p>
            <a:pPr algn="ctr" eaLnBrk="1" hangingPunct="1"/>
            <a:r>
              <a:rPr lang="en-US" altLang="hu-HU" sz="3600" dirty="0">
                <a:solidFill>
                  <a:schemeClr val="bg1"/>
                </a:solidFill>
              </a:rPr>
              <a:t>Types of Reinforcement Learning</a:t>
            </a:r>
          </a:p>
        </p:txBody>
      </p:sp>
      <p:pic>
        <p:nvPicPr>
          <p:cNvPr id="11271" name="Picture 12" descr="szte_cimer.tif">
            <a:extLst>
              <a:ext uri="{FF2B5EF4-FFF2-40B4-BE49-F238E27FC236}">
                <a16:creationId xmlns:a16="http://schemas.microsoft.com/office/drawing/2014/main" id="{F56B3CC9-ACC0-B2DF-FB0C-E7C64E6E95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80000"/>
            <a:ext cx="721475" cy="72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Content Placeholder 11">
            <a:extLst>
              <a:ext uri="{FF2B5EF4-FFF2-40B4-BE49-F238E27FC236}">
                <a16:creationId xmlns:a16="http://schemas.microsoft.com/office/drawing/2014/main" id="{E8AD8BBC-D864-378E-20E3-8A64F63642A5}"/>
              </a:ext>
            </a:extLst>
          </p:cNvPr>
          <p:cNvSpPr>
            <a:spLocks noGrp="1"/>
          </p:cNvSpPr>
          <p:nvPr>
            <p:ph idx="1"/>
          </p:nvPr>
        </p:nvSpPr>
        <p:spPr>
          <a:xfrm>
            <a:off x="468313" y="1570038"/>
            <a:ext cx="822960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One of the simples</a:t>
            </a:r>
            <a:r>
              <a:rPr lang="hu-HU" altLang="hu-HU" sz="2000" dirty="0">
                <a:latin typeface="Times New Roman" panose="02020603050405020304" pitchFamily="18" charset="0"/>
                <a:cs typeface="Times New Roman" panose="02020603050405020304" pitchFamily="18" charset="0"/>
              </a:rPr>
              <a:t>t</a:t>
            </a:r>
            <a:r>
              <a:rPr lang="en-US" altLang="hu-HU" sz="2000" dirty="0">
                <a:latin typeface="Times New Roman" panose="02020603050405020304" pitchFamily="18" charset="0"/>
                <a:cs typeface="Times New Roman" panose="02020603050405020304" pitchFamily="18" charset="0"/>
              </a:rPr>
              <a:t> reinforcement learning algorithms</a:t>
            </a:r>
          </a:p>
          <a:p>
            <a:pPr eaLnBrk="1" hangingPunct="1"/>
            <a:r>
              <a:rPr lang="en-US" altLang="hu-HU" sz="2000" dirty="0">
                <a:latin typeface="Times New Roman" panose="02020603050405020304" pitchFamily="18" charset="0"/>
                <a:cs typeface="Times New Roman" panose="02020603050405020304" pitchFamily="18" charset="0"/>
              </a:rPr>
              <a:t>Assume that the model has a particular environment described by </a:t>
            </a:r>
            <a:r>
              <a:rPr lang="en-US" altLang="hu-HU" sz="2000" b="1" dirty="0">
                <a:latin typeface="Times New Roman" panose="02020603050405020304" pitchFamily="18" charset="0"/>
                <a:cs typeface="Times New Roman" panose="02020603050405020304" pitchFamily="18" charset="0"/>
              </a:rPr>
              <a:t>states</a:t>
            </a:r>
            <a:r>
              <a:rPr lang="en-US" altLang="hu-HU" sz="2000" dirty="0">
                <a:latin typeface="Times New Roman" panose="02020603050405020304" pitchFamily="18" charset="0"/>
                <a:cs typeface="Times New Roman" panose="02020603050405020304" pitchFamily="18" charset="0"/>
              </a:rPr>
              <a:t>, and for each state there are rudimentary steps or </a:t>
            </a:r>
            <a:r>
              <a:rPr lang="en-US" altLang="hu-HU" sz="2000" b="1" dirty="0">
                <a:latin typeface="Times New Roman" panose="02020603050405020304" pitchFamily="18" charset="0"/>
                <a:cs typeface="Times New Roman" panose="02020603050405020304" pitchFamily="18" charset="0"/>
              </a:rPr>
              <a:t>actions</a:t>
            </a:r>
            <a:endParaRPr lang="en-US" altLang="hu-HU" sz="2000" dirty="0">
              <a:latin typeface="Times New Roman" panose="02020603050405020304" pitchFamily="18" charset="0"/>
              <a:cs typeface="Times New Roman" panose="02020603050405020304" pitchFamily="18" charset="0"/>
            </a:endParaRPr>
          </a:p>
          <a:p>
            <a:pPr eaLnBrk="1" hangingPunct="1"/>
            <a:r>
              <a:rPr lang="en-US" altLang="hu-HU" sz="2000" dirty="0">
                <a:latin typeface="Times New Roman" panose="02020603050405020304" pitchFamily="18" charset="0"/>
                <a:cs typeface="Times New Roman" panose="02020603050405020304" pitchFamily="18" charset="0"/>
              </a:rPr>
              <a:t>For each state and action there is a </a:t>
            </a:r>
            <a:r>
              <a:rPr lang="en-US" altLang="hu-HU" sz="2000" b="1" dirty="0">
                <a:latin typeface="Times New Roman" panose="02020603050405020304" pitchFamily="18" charset="0"/>
                <a:cs typeface="Times New Roman" panose="02020603050405020304" pitchFamily="18" charset="0"/>
              </a:rPr>
              <a:t>reward</a:t>
            </a:r>
            <a:r>
              <a:rPr lang="en-US" altLang="hu-HU" sz="2000" dirty="0">
                <a:latin typeface="Times New Roman" panose="02020603050405020304" pitchFamily="18" charset="0"/>
                <a:cs typeface="Times New Roman" panose="02020603050405020304" pitchFamily="18" charset="0"/>
              </a:rPr>
              <a:t>. This can reward the elemental steps, but it might just reward after reaching a positive/desired end state successfully</a:t>
            </a:r>
          </a:p>
          <a:p>
            <a:pPr eaLnBrk="1" hangingPunct="1"/>
            <a:r>
              <a:rPr lang="en-US" altLang="hu-HU" sz="2000" dirty="0">
                <a:latin typeface="Times New Roman" panose="02020603050405020304" pitchFamily="18" charset="0"/>
                <a:cs typeface="Times New Roman" panose="02020603050405020304" pitchFamily="18" charset="0"/>
              </a:rPr>
              <a:t>The Q-learning tries to find a strategy, which maximizes the expected value of the reward based on all actions</a:t>
            </a:r>
          </a:p>
          <a:p>
            <a:pPr eaLnBrk="1" hangingPunct="1"/>
            <a:r>
              <a:rPr lang="en-US" altLang="hu-HU" sz="2000" dirty="0">
                <a:latin typeface="Times New Roman" panose="02020603050405020304" pitchFamily="18" charset="0"/>
                <a:cs typeface="Times New Roman" panose="02020603050405020304" pitchFamily="18" charset="0"/>
              </a:rPr>
              <a:t>Knowledge gathered while training is stored in a so-called Q-table</a:t>
            </a:r>
          </a:p>
          <a:p>
            <a:pPr eaLnBrk="1" hangingPunct="1"/>
            <a:r>
              <a:rPr lang="en-US" altLang="hu-HU" sz="2000" dirty="0">
                <a:latin typeface="Times New Roman" panose="02020603050405020304" pitchFamily="18" charset="0"/>
                <a:cs typeface="Times New Roman" panose="02020603050405020304" pitchFamily="18" charset="0"/>
              </a:rPr>
              <a:t>For learning different sequences of actions must be tried out. This can be random (exploring) or by following the already learnt strategy (exploitation). The ratio of the steps for exploiting/exploring is an important factor for converge (e.g., successful learning, but we will not discuss this in detail here)</a:t>
            </a:r>
          </a:p>
          <a:p>
            <a:pPr lvl="1" eaLnBrk="1" hangingPunct="1"/>
            <a:endParaRPr lang="en-US" altLang="hu-HU" sz="1800" dirty="0">
              <a:latin typeface="Times New Roman" panose="02020603050405020304" pitchFamily="18" charset="0"/>
              <a:cs typeface="Times New Roman" panose="02020603050405020304" pitchFamily="18" charset="0"/>
            </a:endParaRPr>
          </a:p>
        </p:txBody>
      </p:sp>
      <p:sp>
        <p:nvSpPr>
          <p:cNvPr id="12291" name="Cím 8">
            <a:extLst>
              <a:ext uri="{FF2B5EF4-FFF2-40B4-BE49-F238E27FC236}">
                <a16:creationId xmlns:a16="http://schemas.microsoft.com/office/drawing/2014/main" id="{185AAA82-0680-97AF-EA9E-D4F7E2ECE14A}"/>
              </a:ext>
            </a:extLst>
          </p:cNvPr>
          <p:cNvSpPr>
            <a:spLocks noGrp="1"/>
          </p:cNvSpPr>
          <p:nvPr>
            <p:ph type="title"/>
          </p:nvPr>
        </p:nvSpPr>
        <p:spPr>
          <a:xfrm>
            <a:off x="539750" y="333375"/>
            <a:ext cx="8229600" cy="566738"/>
          </a:xfrm>
        </p:spPr>
        <p:txBody>
          <a:bodyPr/>
          <a:lstStyle/>
          <a:p>
            <a:pPr algn="ctr" eaLnBrk="1" hangingPunct="1"/>
            <a:r>
              <a:rPr lang="en-US" altLang="hu-HU" sz="4000" dirty="0">
                <a:solidFill>
                  <a:schemeClr val="bg1"/>
                </a:solidFill>
              </a:rPr>
              <a:t>Q-learning</a:t>
            </a:r>
          </a:p>
        </p:txBody>
      </p:sp>
      <p:pic>
        <p:nvPicPr>
          <p:cNvPr id="12295" name="Picture 12" descr="szte_cimer.tif">
            <a:extLst>
              <a:ext uri="{FF2B5EF4-FFF2-40B4-BE49-F238E27FC236}">
                <a16:creationId xmlns:a16="http://schemas.microsoft.com/office/drawing/2014/main" id="{46738CF9-916A-9C05-7376-13475F170F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Content Placeholder 11">
            <a:extLst>
              <a:ext uri="{FF2B5EF4-FFF2-40B4-BE49-F238E27FC236}">
                <a16:creationId xmlns:a16="http://schemas.microsoft.com/office/drawing/2014/main" id="{68C8E575-A3DE-5FF6-5CEB-7A25070CE685}"/>
              </a:ext>
            </a:extLst>
          </p:cNvPr>
          <p:cNvSpPr>
            <a:spLocks noGrp="1"/>
          </p:cNvSpPr>
          <p:nvPr>
            <p:ph idx="1"/>
          </p:nvPr>
        </p:nvSpPr>
        <p:spPr>
          <a:xfrm>
            <a:off x="5436096" y="4797152"/>
            <a:ext cx="3672408" cy="1008261"/>
          </a:xfrm>
        </p:spPr>
        <p:txBody>
          <a:bodyPr/>
          <a:lstStyle/>
          <a:p>
            <a:pPr eaLnBrk="1" hangingPunct="1">
              <a:defRPr/>
            </a:pPr>
            <a:r>
              <a:rPr lang="en-US" altLang="hu-HU" sz="2000" dirty="0">
                <a:latin typeface="Times New Roman" panose="02020603050405020304" pitchFamily="18" charset="0"/>
                <a:cs typeface="Times New Roman" panose="02020603050405020304" pitchFamily="18" charset="0"/>
              </a:rPr>
              <a:t>Task: get out from the house as quickly as possible (starting from any of the rooms)</a:t>
            </a: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a:p>
            <a:pPr eaLnBrk="1" hangingPunct="1">
              <a:defRPr/>
            </a:pPr>
            <a:endParaRPr lang="en-US" altLang="hu-HU" sz="2000" dirty="0">
              <a:latin typeface="Times New Roman" panose="02020603050405020304" pitchFamily="18" charset="0"/>
              <a:cs typeface="Times New Roman" panose="02020603050405020304" pitchFamily="18" charset="0"/>
            </a:endParaRPr>
          </a:p>
        </p:txBody>
      </p:sp>
      <p:sp>
        <p:nvSpPr>
          <p:cNvPr id="13315" name="Cím 8">
            <a:extLst>
              <a:ext uri="{FF2B5EF4-FFF2-40B4-BE49-F238E27FC236}">
                <a16:creationId xmlns:a16="http://schemas.microsoft.com/office/drawing/2014/main" id="{60AF5D17-C420-934F-A3C4-E3E9511EDABF}"/>
              </a:ext>
            </a:extLst>
          </p:cNvPr>
          <p:cNvSpPr>
            <a:spLocks noGrp="1"/>
          </p:cNvSpPr>
          <p:nvPr>
            <p:ph type="title"/>
          </p:nvPr>
        </p:nvSpPr>
        <p:spPr>
          <a:xfrm>
            <a:off x="539750" y="280988"/>
            <a:ext cx="8229600" cy="566737"/>
          </a:xfrm>
        </p:spPr>
        <p:txBody>
          <a:bodyPr/>
          <a:lstStyle/>
          <a:p>
            <a:pPr algn="ctr" eaLnBrk="1" hangingPunct="1"/>
            <a:r>
              <a:rPr lang="en-US" altLang="hu-HU" sz="4000" dirty="0">
                <a:solidFill>
                  <a:schemeClr val="bg1"/>
                </a:solidFill>
              </a:rPr>
              <a:t>Q-learning Example</a:t>
            </a:r>
          </a:p>
        </p:txBody>
      </p:sp>
      <p:pic>
        <p:nvPicPr>
          <p:cNvPr id="13320" name="Kép 2">
            <a:extLst>
              <a:ext uri="{FF2B5EF4-FFF2-40B4-BE49-F238E27FC236}">
                <a16:creationId xmlns:a16="http://schemas.microsoft.com/office/drawing/2014/main" id="{9F0E171A-5D94-18E5-BD56-F61E0B4DF4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76650"/>
            <a:ext cx="54864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9CCAD0D-6589-C94A-3129-A7E1CD652FAA}"/>
              </a:ext>
            </a:extLst>
          </p:cNvPr>
          <p:cNvSpPr txBox="1"/>
          <p:nvPr/>
        </p:nvSpPr>
        <p:spPr>
          <a:xfrm>
            <a:off x="2771800" y="6392346"/>
            <a:ext cx="6393738" cy="369332"/>
          </a:xfrm>
          <a:prstGeom prst="rect">
            <a:avLst/>
          </a:prstGeom>
          <a:noFill/>
        </p:spPr>
        <p:txBody>
          <a:bodyPr wrap="none" rtlCol="0">
            <a:spAutoFit/>
          </a:bodyPr>
          <a:lstStyle/>
          <a:p>
            <a:r>
              <a:rPr lang="en-US" altLang="hu-HU" sz="1800" dirty="0">
                <a:latin typeface="Times New Roman" panose="02020603050405020304" pitchFamily="18" charset="0"/>
                <a:cs typeface="Times New Roman" panose="02020603050405020304" pitchFamily="18" charset="0"/>
              </a:rPr>
              <a:t>Source: http://mnemstudio.org/path-finding-q-learning-tutorial.htm</a:t>
            </a:r>
          </a:p>
        </p:txBody>
      </p:sp>
      <p:sp>
        <p:nvSpPr>
          <p:cNvPr id="3" name="TextBox 2">
            <a:extLst>
              <a:ext uri="{FF2B5EF4-FFF2-40B4-BE49-F238E27FC236}">
                <a16:creationId xmlns:a16="http://schemas.microsoft.com/office/drawing/2014/main" id="{6B58E67B-830C-E570-E2EA-527E3C506272}"/>
              </a:ext>
            </a:extLst>
          </p:cNvPr>
          <p:cNvSpPr txBox="1"/>
          <p:nvPr/>
        </p:nvSpPr>
        <p:spPr>
          <a:xfrm>
            <a:off x="5841682" y="2087568"/>
            <a:ext cx="3156714" cy="369332"/>
          </a:xfrm>
          <a:prstGeom prst="rect">
            <a:avLst/>
          </a:prstGeom>
          <a:noFill/>
          <a:ln>
            <a:solidFill>
              <a:schemeClr val="tx2">
                <a:lumMod val="60000"/>
                <a:lumOff val="40000"/>
              </a:schemeClr>
            </a:solidFill>
          </a:ln>
        </p:spPr>
        <p:txBody>
          <a:bodyPr wrap="square" rtlCol="0">
            <a:spAutoFit/>
          </a:bodyPr>
          <a:lstStyle/>
          <a:p>
            <a:r>
              <a:rPr lang="en-US" dirty="0"/>
              <a:t>reinforcement learning cycle</a:t>
            </a:r>
          </a:p>
        </p:txBody>
      </p:sp>
      <p:sp>
        <p:nvSpPr>
          <p:cNvPr id="4" name="Rectangle: Rounded Corners 3">
            <a:extLst>
              <a:ext uri="{FF2B5EF4-FFF2-40B4-BE49-F238E27FC236}">
                <a16:creationId xmlns:a16="http://schemas.microsoft.com/office/drawing/2014/main" id="{95CFF1A0-EB85-2EF3-0193-27369E5A72F5}"/>
              </a:ext>
            </a:extLst>
          </p:cNvPr>
          <p:cNvSpPr/>
          <p:nvPr/>
        </p:nvSpPr>
        <p:spPr>
          <a:xfrm>
            <a:off x="2915816" y="1556792"/>
            <a:ext cx="180020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Agent</a:t>
            </a:r>
            <a:endParaRPr lang="en-US" dirty="0"/>
          </a:p>
        </p:txBody>
      </p:sp>
      <p:sp>
        <p:nvSpPr>
          <p:cNvPr id="5" name="Rectangle: Rounded Corners 4">
            <a:extLst>
              <a:ext uri="{FF2B5EF4-FFF2-40B4-BE49-F238E27FC236}">
                <a16:creationId xmlns:a16="http://schemas.microsoft.com/office/drawing/2014/main" id="{29CE256F-302A-8EE1-58B3-AF9574EE8D56}"/>
              </a:ext>
            </a:extLst>
          </p:cNvPr>
          <p:cNvSpPr/>
          <p:nvPr/>
        </p:nvSpPr>
        <p:spPr>
          <a:xfrm>
            <a:off x="2915816" y="2606414"/>
            <a:ext cx="180020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Environment</a:t>
            </a:r>
            <a:endParaRPr lang="en-US" dirty="0"/>
          </a:p>
        </p:txBody>
      </p:sp>
      <p:cxnSp>
        <p:nvCxnSpPr>
          <p:cNvPr id="7" name="Connector: Elbow 6">
            <a:extLst>
              <a:ext uri="{FF2B5EF4-FFF2-40B4-BE49-F238E27FC236}">
                <a16:creationId xmlns:a16="http://schemas.microsoft.com/office/drawing/2014/main" id="{CAE03B94-A6AC-B11A-D288-1E3127E693D4}"/>
              </a:ext>
            </a:extLst>
          </p:cNvPr>
          <p:cNvCxnSpPr>
            <a:stCxn id="5" idx="1"/>
            <a:endCxn id="4" idx="1"/>
          </p:cNvCxnSpPr>
          <p:nvPr/>
        </p:nvCxnSpPr>
        <p:spPr>
          <a:xfrm rot="10800000">
            <a:off x="2915816" y="1772816"/>
            <a:ext cx="12700" cy="1049622"/>
          </a:xfrm>
          <a:prstGeom prst="bentConnector3">
            <a:avLst>
              <a:gd name="adj1" fmla="val 34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FD10B3DE-6CDB-79B3-3F4C-1E08E764CE1A}"/>
              </a:ext>
            </a:extLst>
          </p:cNvPr>
          <p:cNvCxnSpPr>
            <a:cxnSpLocks/>
            <a:stCxn id="4" idx="3"/>
            <a:endCxn id="5" idx="3"/>
          </p:cNvCxnSpPr>
          <p:nvPr/>
        </p:nvCxnSpPr>
        <p:spPr>
          <a:xfrm>
            <a:off x="4716016" y="1772816"/>
            <a:ext cx="12700" cy="104962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DC20900-EA14-05C7-6839-3BBAF7702B59}"/>
              </a:ext>
            </a:extLst>
          </p:cNvPr>
          <p:cNvCxnSpPr>
            <a:stCxn id="5" idx="0"/>
            <a:endCxn id="4" idx="2"/>
          </p:cNvCxnSpPr>
          <p:nvPr/>
        </p:nvCxnSpPr>
        <p:spPr>
          <a:xfrm flipV="1">
            <a:off x="3815916" y="1988840"/>
            <a:ext cx="0" cy="617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9B6ADF-7844-50E8-A85C-405708E9343C}"/>
              </a:ext>
            </a:extLst>
          </p:cNvPr>
          <p:cNvSpPr txBox="1"/>
          <p:nvPr/>
        </p:nvSpPr>
        <p:spPr>
          <a:xfrm>
            <a:off x="3772204" y="2140697"/>
            <a:ext cx="801823" cy="307777"/>
          </a:xfrm>
          <a:prstGeom prst="rect">
            <a:avLst/>
          </a:prstGeom>
          <a:noFill/>
        </p:spPr>
        <p:txBody>
          <a:bodyPr wrap="none" rtlCol="0">
            <a:spAutoFit/>
          </a:bodyPr>
          <a:lstStyle/>
          <a:p>
            <a:r>
              <a:rPr lang="en-US" sz="1400" dirty="0"/>
              <a:t>Reward</a:t>
            </a:r>
            <a:endParaRPr lang="en-US" dirty="0"/>
          </a:p>
        </p:txBody>
      </p:sp>
      <p:sp>
        <p:nvSpPr>
          <p:cNvPr id="16" name="TextBox 15">
            <a:extLst>
              <a:ext uri="{FF2B5EF4-FFF2-40B4-BE49-F238E27FC236}">
                <a16:creationId xmlns:a16="http://schemas.microsoft.com/office/drawing/2014/main" id="{11DC089F-82FD-DDB6-3E0F-1777E43309C8}"/>
              </a:ext>
            </a:extLst>
          </p:cNvPr>
          <p:cNvSpPr txBox="1"/>
          <p:nvPr/>
        </p:nvSpPr>
        <p:spPr>
          <a:xfrm>
            <a:off x="4914957" y="2118346"/>
            <a:ext cx="683200" cy="307777"/>
          </a:xfrm>
          <a:prstGeom prst="rect">
            <a:avLst/>
          </a:prstGeom>
          <a:noFill/>
        </p:spPr>
        <p:txBody>
          <a:bodyPr wrap="none" rtlCol="0">
            <a:spAutoFit/>
          </a:bodyPr>
          <a:lstStyle/>
          <a:p>
            <a:r>
              <a:rPr lang="en-US" sz="1400" dirty="0"/>
              <a:t>Action</a:t>
            </a:r>
            <a:endParaRPr lang="en-US" dirty="0"/>
          </a:p>
        </p:txBody>
      </p:sp>
      <p:sp>
        <p:nvSpPr>
          <p:cNvPr id="17" name="TextBox 16">
            <a:extLst>
              <a:ext uri="{FF2B5EF4-FFF2-40B4-BE49-F238E27FC236}">
                <a16:creationId xmlns:a16="http://schemas.microsoft.com/office/drawing/2014/main" id="{50A2C65E-BA3F-9ED3-BAD1-997CFE0F2E9D}"/>
              </a:ext>
            </a:extLst>
          </p:cNvPr>
          <p:cNvSpPr txBox="1"/>
          <p:nvPr/>
        </p:nvSpPr>
        <p:spPr>
          <a:xfrm>
            <a:off x="1782566" y="2145606"/>
            <a:ext cx="603050" cy="307777"/>
          </a:xfrm>
          <a:prstGeom prst="rect">
            <a:avLst/>
          </a:prstGeom>
          <a:noFill/>
        </p:spPr>
        <p:txBody>
          <a:bodyPr wrap="none" rtlCol="0">
            <a:spAutoFit/>
          </a:bodyPr>
          <a:lstStyle/>
          <a:p>
            <a:r>
              <a:rPr lang="en-US" sz="1400" dirty="0"/>
              <a:t>State</a:t>
            </a:r>
            <a:endParaRPr lang="en-US" dirty="0"/>
          </a:p>
        </p:txBody>
      </p:sp>
      <p:pic>
        <p:nvPicPr>
          <p:cNvPr id="20" name="Picture 12" descr="szte_cimer.tif">
            <a:extLst>
              <a:ext uri="{FF2B5EF4-FFF2-40B4-BE49-F238E27FC236}">
                <a16:creationId xmlns:a16="http://schemas.microsoft.com/office/drawing/2014/main" id="{5E2EA074-DACF-9C02-B3F4-A6D3183B7F4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ontent Placeholder 11">
            <a:extLst>
              <a:ext uri="{FF2B5EF4-FFF2-40B4-BE49-F238E27FC236}">
                <a16:creationId xmlns:a16="http://schemas.microsoft.com/office/drawing/2014/main" id="{F2E46055-8F3B-86F0-E2C8-2CC1655140EB}"/>
              </a:ext>
            </a:extLst>
          </p:cNvPr>
          <p:cNvSpPr>
            <a:spLocks noGrp="1"/>
          </p:cNvSpPr>
          <p:nvPr>
            <p:ph idx="1"/>
          </p:nvPr>
        </p:nvSpPr>
        <p:spPr>
          <a:xfrm>
            <a:off x="436340" y="1340768"/>
            <a:ext cx="8579296" cy="5390232"/>
          </a:xfrm>
        </p:spPr>
        <p:txBody>
          <a:bodyPr/>
          <a:lstStyle/>
          <a:p>
            <a:pPr eaLnBrk="1" hangingPunct="1"/>
            <a:r>
              <a:rPr lang="en-US" altLang="hu-HU" sz="2000" dirty="0">
                <a:latin typeface="Times New Roman" panose="02020603050405020304" pitchFamily="18" charset="0"/>
                <a:cs typeface="Times New Roman" panose="02020603050405020304" pitchFamily="18" charset="0"/>
              </a:rPr>
              <a:t>The task can be drawn as a graph, where the nodes (states) are the rooms and the edges (connections) are the actions</a:t>
            </a: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r>
              <a:rPr lang="en-US" altLang="hu-HU" sz="2000" dirty="0">
                <a:latin typeface="Times New Roman" panose="02020603050405020304" pitchFamily="18" charset="0"/>
                <a:cs typeface="Times New Roman" panose="02020603050405020304" pitchFamily="18" charset="0"/>
              </a:rPr>
              <a:t>Every state-action pair has a reward associated with it</a:t>
            </a:r>
          </a:p>
          <a:p>
            <a:pPr eaLnBrk="1" hangingPunct="1"/>
            <a:r>
              <a:rPr lang="en-US" altLang="hu-HU" sz="2000" dirty="0">
                <a:latin typeface="Times New Roman" panose="02020603050405020304" pitchFamily="18" charset="0"/>
                <a:cs typeface="Times New Roman" panose="02020603050405020304" pitchFamily="18" charset="0"/>
              </a:rPr>
              <a:t>Edges directed at node 5 have a reward of 100 (meaning: success, goal reached)</a:t>
            </a:r>
          </a:p>
          <a:p>
            <a:pPr eaLnBrk="1" hangingPunct="1"/>
            <a:r>
              <a:rPr lang="en-US" altLang="hu-HU" sz="2000" dirty="0">
                <a:latin typeface="Times New Roman" panose="02020603050405020304" pitchFamily="18" charset="0"/>
                <a:cs typeface="Times New Roman" panose="02020603050405020304" pitchFamily="18" charset="0"/>
              </a:rPr>
              <a:t>All other edges get 0 (the usefulness of those actions is not known)</a:t>
            </a:r>
          </a:p>
          <a:p>
            <a:pPr eaLnBrk="1" hangingPunct="1"/>
            <a:r>
              <a:rPr lang="en-US" altLang="hu-HU" sz="2000" dirty="0">
                <a:latin typeface="Times New Roman" panose="02020603050405020304" pitchFamily="18" charset="0"/>
                <a:cs typeface="Times New Roman" panose="02020603050405020304" pitchFamily="18" charset="0"/>
              </a:rPr>
              <a:t>The 5-5 loop edge (or self-loop) (necessary due to technical/implementational reasons) will also have a 100 reward</a:t>
            </a:r>
          </a:p>
        </p:txBody>
      </p:sp>
      <p:sp>
        <p:nvSpPr>
          <p:cNvPr id="14339" name="Cím 8">
            <a:extLst>
              <a:ext uri="{FF2B5EF4-FFF2-40B4-BE49-F238E27FC236}">
                <a16:creationId xmlns:a16="http://schemas.microsoft.com/office/drawing/2014/main" id="{0F677DCF-2437-2BA7-7F93-8AA4778720E6}"/>
              </a:ext>
            </a:extLst>
          </p:cNvPr>
          <p:cNvSpPr>
            <a:spLocks noGrp="1"/>
          </p:cNvSpPr>
          <p:nvPr>
            <p:ph type="title"/>
          </p:nvPr>
        </p:nvSpPr>
        <p:spPr>
          <a:xfrm>
            <a:off x="611188" y="333375"/>
            <a:ext cx="8229600" cy="568325"/>
          </a:xfrm>
        </p:spPr>
        <p:txBody>
          <a:bodyPr/>
          <a:lstStyle/>
          <a:p>
            <a:pPr algn="ctr" eaLnBrk="1" hangingPunct="1"/>
            <a:r>
              <a:rPr lang="en-US" altLang="hu-HU" sz="4000" dirty="0">
                <a:solidFill>
                  <a:schemeClr val="bg1"/>
                </a:solidFill>
              </a:rPr>
              <a:t>Task Representation</a:t>
            </a:r>
          </a:p>
        </p:txBody>
      </p:sp>
      <p:pic>
        <p:nvPicPr>
          <p:cNvPr id="14344" name="Kép 1">
            <a:extLst>
              <a:ext uri="{FF2B5EF4-FFF2-40B4-BE49-F238E27FC236}">
                <a16:creationId xmlns:a16="http://schemas.microsoft.com/office/drawing/2014/main" id="{11EF91C0-5C5C-5B4D-7062-10896ECB43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1237" y="1988840"/>
            <a:ext cx="45815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959C7A3C-FAF0-B5B4-A3D8-DF74BAEF98E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ontent Placeholder 11">
            <a:extLst>
              <a:ext uri="{FF2B5EF4-FFF2-40B4-BE49-F238E27FC236}">
                <a16:creationId xmlns:a16="http://schemas.microsoft.com/office/drawing/2014/main" id="{C21E190D-51A5-A0A0-B8C7-C1109696EF09}"/>
              </a:ext>
            </a:extLst>
          </p:cNvPr>
          <p:cNvSpPr>
            <a:spLocks noGrp="1"/>
          </p:cNvSpPr>
          <p:nvPr>
            <p:ph idx="1"/>
          </p:nvPr>
        </p:nvSpPr>
        <p:spPr>
          <a:xfrm>
            <a:off x="457200" y="1441450"/>
            <a:ext cx="8229600" cy="4479925"/>
          </a:xfrm>
        </p:spPr>
        <p:txBody>
          <a:bodyPr/>
          <a:lstStyle/>
          <a:p>
            <a:pPr eaLnBrk="1" hangingPunct="1"/>
            <a:r>
              <a:rPr lang="en-US" altLang="hu-HU" sz="2000" dirty="0">
                <a:latin typeface="Times New Roman" panose="02020603050405020304" pitchFamily="18" charset="0"/>
                <a:cs typeface="Times New Roman" panose="02020603050405020304" pitchFamily="18" charset="0"/>
              </a:rPr>
              <a:t>The initial R reward matrix (for all action-state pairs) is:</a:t>
            </a:r>
          </a:p>
          <a:p>
            <a:pPr lvl="1" eaLnBrk="1" hangingPunct="1"/>
            <a:r>
              <a:rPr lang="en-US" altLang="hu-HU" sz="1800" dirty="0">
                <a:latin typeface="Times New Roman" panose="02020603050405020304" pitchFamily="18" charset="0"/>
                <a:cs typeface="Times New Roman" panose="02020603050405020304" pitchFamily="18" charset="0"/>
              </a:rPr>
              <a:t>-1 denotes missing edges (e.g., edges that do not exist)</a:t>
            </a:r>
          </a:p>
          <a:p>
            <a:pPr lvl="1" eaLnBrk="1" hangingPunct="1"/>
            <a:endParaRPr lang="en-US" altLang="hu-HU" sz="18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a:p>
            <a:pPr eaLnBrk="1" hangingPunct="1"/>
            <a:r>
              <a:rPr lang="en-US" altLang="hu-HU" sz="2000" dirty="0">
                <a:latin typeface="Times New Roman" panose="02020603050405020304" pitchFamily="18" charset="0"/>
                <a:cs typeface="Times New Roman" panose="02020603050405020304" pitchFamily="18" charset="0"/>
              </a:rPr>
              <a:t>In addition a Q table is also created, in which the expected reward for a given action in a given state is stored.</a:t>
            </a:r>
          </a:p>
          <a:p>
            <a:pPr lvl="1" eaLnBrk="1" hangingPunct="1"/>
            <a:r>
              <a:rPr lang="en-US" altLang="hu-HU" sz="1800" dirty="0">
                <a:latin typeface="Times New Roman" panose="02020603050405020304" pitchFamily="18" charset="0"/>
                <a:cs typeface="Times New Roman" panose="02020603050405020304" pitchFamily="18" charset="0"/>
              </a:rPr>
              <a:t>Initially all values are 0 in Q (the purpose of training is to find the correct Q values)</a:t>
            </a:r>
          </a:p>
          <a:p>
            <a:pPr lvl="1" eaLnBrk="1" hangingPunct="1"/>
            <a:endParaRPr lang="en-US" altLang="hu-HU" sz="1800" dirty="0">
              <a:latin typeface="Times New Roman" panose="02020603050405020304" pitchFamily="18" charset="0"/>
              <a:cs typeface="Times New Roman" panose="02020603050405020304" pitchFamily="18" charset="0"/>
            </a:endParaRPr>
          </a:p>
          <a:p>
            <a:pPr eaLnBrk="1" hangingPunct="1"/>
            <a:endParaRPr lang="en-US" altLang="hu-HU" sz="2000" dirty="0">
              <a:latin typeface="Times New Roman" panose="02020603050405020304" pitchFamily="18" charset="0"/>
              <a:cs typeface="Times New Roman" panose="02020603050405020304" pitchFamily="18" charset="0"/>
            </a:endParaRPr>
          </a:p>
        </p:txBody>
      </p:sp>
      <p:sp>
        <p:nvSpPr>
          <p:cNvPr id="15363" name="Cím 8">
            <a:extLst>
              <a:ext uri="{FF2B5EF4-FFF2-40B4-BE49-F238E27FC236}">
                <a16:creationId xmlns:a16="http://schemas.microsoft.com/office/drawing/2014/main" id="{8CE25D5D-C9C5-F158-B775-5FE9563C1764}"/>
              </a:ext>
            </a:extLst>
          </p:cNvPr>
          <p:cNvSpPr>
            <a:spLocks noGrp="1"/>
          </p:cNvSpPr>
          <p:nvPr>
            <p:ph type="title"/>
          </p:nvPr>
        </p:nvSpPr>
        <p:spPr>
          <a:xfrm>
            <a:off x="482600" y="249238"/>
            <a:ext cx="8229600" cy="566737"/>
          </a:xfrm>
        </p:spPr>
        <p:txBody>
          <a:bodyPr/>
          <a:lstStyle/>
          <a:p>
            <a:pPr algn="ctr" eaLnBrk="1" hangingPunct="1"/>
            <a:r>
              <a:rPr lang="en-US" altLang="hu-HU" sz="4000" dirty="0">
                <a:solidFill>
                  <a:schemeClr val="bg1"/>
                </a:solidFill>
              </a:rPr>
              <a:t>The Q and R-tables</a:t>
            </a:r>
          </a:p>
        </p:txBody>
      </p:sp>
      <p:pic>
        <p:nvPicPr>
          <p:cNvPr id="15368" name="Kép 1">
            <a:extLst>
              <a:ext uri="{FF2B5EF4-FFF2-40B4-BE49-F238E27FC236}">
                <a16:creationId xmlns:a16="http://schemas.microsoft.com/office/drawing/2014/main" id="{CA02DCC4-54BC-E9FD-ACF5-D93E762694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349500"/>
            <a:ext cx="2895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Kép 1">
            <a:extLst>
              <a:ext uri="{FF2B5EF4-FFF2-40B4-BE49-F238E27FC236}">
                <a16:creationId xmlns:a16="http://schemas.microsoft.com/office/drawing/2014/main" id="{2F474824-8CB0-0419-1D13-03A8F74CF8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420938"/>
            <a:ext cx="27352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szte_cimer.tif">
            <a:extLst>
              <a:ext uri="{FF2B5EF4-FFF2-40B4-BE49-F238E27FC236}">
                <a16:creationId xmlns:a16="http://schemas.microsoft.com/office/drawing/2014/main" id="{288A39F9-45D0-D73B-A8B6-5E6BEF4B449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Content Placeholder 11">
            <a:extLst>
              <a:ext uri="{FF2B5EF4-FFF2-40B4-BE49-F238E27FC236}">
                <a16:creationId xmlns:a16="http://schemas.microsoft.com/office/drawing/2014/main" id="{9F320D2B-E0F1-8561-4678-4CE976FA4698}"/>
              </a:ext>
            </a:extLst>
          </p:cNvPr>
          <p:cNvSpPr>
            <a:spLocks noGrp="1"/>
          </p:cNvSpPr>
          <p:nvPr>
            <p:ph idx="1"/>
          </p:nvPr>
        </p:nvSpPr>
        <p:spPr>
          <a:xfrm>
            <a:off x="0" y="2348880"/>
            <a:ext cx="9144000" cy="4479925"/>
          </a:xfrm>
        </p:spPr>
        <p:txBody>
          <a:bodyPr/>
          <a:lstStyle/>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Let’s choose a value between 0 and 1 for alpha, </a:t>
            </a:r>
            <a:br>
              <a:rPr lang="en-US" altLang="hu-HU" sz="1800" dirty="0">
                <a:latin typeface="Times New Roman" panose="02020603050405020304" pitchFamily="18" charset="0"/>
                <a:cs typeface="Times New Roman" panose="02020603050405020304" pitchFamily="18" charset="0"/>
              </a:rPr>
            </a:br>
            <a:r>
              <a:rPr lang="en-US" altLang="hu-HU" sz="1800" dirty="0">
                <a:latin typeface="Times New Roman" panose="02020603050405020304" pitchFamily="18" charset="0"/>
                <a:cs typeface="Times New Roman" panose="02020603050405020304" pitchFamily="18" charset="0"/>
              </a:rPr>
              <a:t>and also fill the values for the rewards in the R matrix.</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Initialize Q matrix with zeroes.</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For each training episode:</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Choose a starting state randomly.</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Do While goal state not reached</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Choose randomly from the possible actions given the current state.</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Denote the state which would be visited if the action were to be taken as „next state”</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Find the maximum of Q in the next state given the possible actions there</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Update the Q value belonging to the actual state and action pair:        </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Q(state, action) = R(state, action)+Alpha*Max[Q(next state, all actions)]</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Transition to „next state”</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    End Do</a:t>
            </a:r>
          </a:p>
          <a:p>
            <a:pPr marL="393700" lvl="1" indent="0" eaLnBrk="1" hangingPunct="1">
              <a:buFont typeface="Wingdings 2" panose="05020102010507070707" pitchFamily="18" charset="2"/>
              <a:buNone/>
              <a:defRPr/>
            </a:pPr>
            <a:r>
              <a:rPr lang="en-US" altLang="hu-HU" sz="1800" dirty="0">
                <a:latin typeface="Times New Roman" panose="02020603050405020304" pitchFamily="18" charset="0"/>
                <a:cs typeface="Times New Roman" panose="02020603050405020304" pitchFamily="18" charset="0"/>
              </a:rPr>
              <a:t>End For</a:t>
            </a:r>
          </a:p>
          <a:p>
            <a:pPr eaLnBrk="1" hangingPunct="1">
              <a:defRPr/>
            </a:pPr>
            <a:endParaRPr lang="en-US" altLang="hu-HU" sz="2000" dirty="0">
              <a:latin typeface="Times New Roman" panose="02020603050405020304" pitchFamily="18" charset="0"/>
              <a:cs typeface="Times New Roman" panose="02020603050405020304" pitchFamily="18" charset="0"/>
            </a:endParaRPr>
          </a:p>
          <a:p>
            <a:pPr lvl="1" eaLnBrk="1" hangingPunct="1">
              <a:defRPr/>
            </a:pPr>
            <a:endParaRPr lang="en-US" altLang="hu-HU" sz="1800" dirty="0">
              <a:latin typeface="Times New Roman" panose="02020603050405020304" pitchFamily="18" charset="0"/>
              <a:cs typeface="Times New Roman" panose="02020603050405020304" pitchFamily="18" charset="0"/>
            </a:endParaRPr>
          </a:p>
        </p:txBody>
      </p:sp>
      <p:sp>
        <p:nvSpPr>
          <p:cNvPr id="16387" name="Cím 8">
            <a:extLst>
              <a:ext uri="{FF2B5EF4-FFF2-40B4-BE49-F238E27FC236}">
                <a16:creationId xmlns:a16="http://schemas.microsoft.com/office/drawing/2014/main" id="{40FE8EB9-EB2C-6D3E-8686-4FB2A5055CED}"/>
              </a:ext>
            </a:extLst>
          </p:cNvPr>
          <p:cNvSpPr>
            <a:spLocks noGrp="1"/>
          </p:cNvSpPr>
          <p:nvPr>
            <p:ph type="title"/>
          </p:nvPr>
        </p:nvSpPr>
        <p:spPr>
          <a:xfrm>
            <a:off x="611188" y="260350"/>
            <a:ext cx="8229600" cy="566738"/>
          </a:xfrm>
        </p:spPr>
        <p:txBody>
          <a:bodyPr/>
          <a:lstStyle/>
          <a:p>
            <a:pPr algn="ctr" eaLnBrk="1" hangingPunct="1"/>
            <a:r>
              <a:rPr lang="en-US" altLang="hu-HU" sz="4000" dirty="0">
                <a:solidFill>
                  <a:schemeClr val="bg1"/>
                </a:solidFill>
              </a:rPr>
              <a:t>The Q-training algorithm</a:t>
            </a:r>
          </a:p>
        </p:txBody>
      </p:sp>
      <p:sp>
        <p:nvSpPr>
          <p:cNvPr id="2" name="Flowchart: Terminator 1">
            <a:extLst>
              <a:ext uri="{FF2B5EF4-FFF2-40B4-BE49-F238E27FC236}">
                <a16:creationId xmlns:a16="http://schemas.microsoft.com/office/drawing/2014/main" id="{BC34561F-A800-D998-43BA-298C01F936DE}"/>
              </a:ext>
            </a:extLst>
          </p:cNvPr>
          <p:cNvSpPr/>
          <p:nvPr/>
        </p:nvSpPr>
        <p:spPr>
          <a:xfrm>
            <a:off x="7200000" y="1260000"/>
            <a:ext cx="1440000" cy="3600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tx2">
                    <a:lumMod val="75000"/>
                  </a:schemeClr>
                </a:solidFill>
              </a:rPr>
              <a:t>Initialize Q</a:t>
            </a:r>
          </a:p>
        </p:txBody>
      </p:sp>
      <p:sp>
        <p:nvSpPr>
          <p:cNvPr id="3" name="Flowchart: Terminator 2">
            <a:extLst>
              <a:ext uri="{FF2B5EF4-FFF2-40B4-BE49-F238E27FC236}">
                <a16:creationId xmlns:a16="http://schemas.microsoft.com/office/drawing/2014/main" id="{E7674AA5-FE7F-0A0C-FE2A-92317E6A81DB}"/>
              </a:ext>
            </a:extLst>
          </p:cNvPr>
          <p:cNvSpPr/>
          <p:nvPr/>
        </p:nvSpPr>
        <p:spPr>
          <a:xfrm>
            <a:off x="7200000" y="1800581"/>
            <a:ext cx="1440000" cy="3600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tx2">
                    <a:lumMod val="75000"/>
                  </a:schemeClr>
                </a:solidFill>
              </a:rPr>
              <a:t>Choose action from Q</a:t>
            </a:r>
          </a:p>
        </p:txBody>
      </p:sp>
      <p:sp>
        <p:nvSpPr>
          <p:cNvPr id="4" name="Flowchart: Terminator 3">
            <a:extLst>
              <a:ext uri="{FF2B5EF4-FFF2-40B4-BE49-F238E27FC236}">
                <a16:creationId xmlns:a16="http://schemas.microsoft.com/office/drawing/2014/main" id="{590D4683-9B40-7734-60D4-C57EA7AADD7B}"/>
              </a:ext>
            </a:extLst>
          </p:cNvPr>
          <p:cNvSpPr/>
          <p:nvPr/>
        </p:nvSpPr>
        <p:spPr>
          <a:xfrm>
            <a:off x="7200000" y="2340000"/>
            <a:ext cx="1440000" cy="3600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tx2">
                    <a:lumMod val="75000"/>
                  </a:schemeClr>
                </a:solidFill>
              </a:rPr>
              <a:t>Perform action</a:t>
            </a:r>
          </a:p>
        </p:txBody>
      </p:sp>
      <p:sp>
        <p:nvSpPr>
          <p:cNvPr id="5" name="Flowchart: Terminator 4">
            <a:extLst>
              <a:ext uri="{FF2B5EF4-FFF2-40B4-BE49-F238E27FC236}">
                <a16:creationId xmlns:a16="http://schemas.microsoft.com/office/drawing/2014/main" id="{4A752A4A-EB31-80B4-2F21-2B2067BA9D33}"/>
              </a:ext>
            </a:extLst>
          </p:cNvPr>
          <p:cNvSpPr/>
          <p:nvPr/>
        </p:nvSpPr>
        <p:spPr>
          <a:xfrm>
            <a:off x="7200000" y="2880000"/>
            <a:ext cx="1440000" cy="3600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tx2">
                    <a:lumMod val="75000"/>
                  </a:schemeClr>
                </a:solidFill>
              </a:rPr>
              <a:t>Measure reward</a:t>
            </a:r>
          </a:p>
        </p:txBody>
      </p:sp>
      <p:sp>
        <p:nvSpPr>
          <p:cNvPr id="6" name="Flowchart: Terminator 5">
            <a:extLst>
              <a:ext uri="{FF2B5EF4-FFF2-40B4-BE49-F238E27FC236}">
                <a16:creationId xmlns:a16="http://schemas.microsoft.com/office/drawing/2014/main" id="{E33527CD-F126-1761-90AC-A0B6FEBFC3B7}"/>
              </a:ext>
            </a:extLst>
          </p:cNvPr>
          <p:cNvSpPr/>
          <p:nvPr/>
        </p:nvSpPr>
        <p:spPr>
          <a:xfrm>
            <a:off x="7200000" y="3420000"/>
            <a:ext cx="1440000" cy="3600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tx2">
                    <a:lumMod val="75000"/>
                  </a:schemeClr>
                </a:solidFill>
              </a:rPr>
              <a:t>Update Q</a:t>
            </a:r>
          </a:p>
        </p:txBody>
      </p:sp>
      <p:sp>
        <p:nvSpPr>
          <p:cNvPr id="7" name="Rectangle 6">
            <a:extLst>
              <a:ext uri="{FF2B5EF4-FFF2-40B4-BE49-F238E27FC236}">
                <a16:creationId xmlns:a16="http://schemas.microsoft.com/office/drawing/2014/main" id="{826A7E74-25E7-C7AC-6A8E-4CCC3819C6D8}"/>
              </a:ext>
            </a:extLst>
          </p:cNvPr>
          <p:cNvSpPr/>
          <p:nvPr/>
        </p:nvSpPr>
        <p:spPr>
          <a:xfrm>
            <a:off x="6876256" y="1260001"/>
            <a:ext cx="1763744" cy="2520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B83DA94B-F87B-7BEC-99B1-CE946E2933DE}"/>
              </a:ext>
            </a:extLst>
          </p:cNvPr>
          <p:cNvCxnSpPr>
            <a:stCxn id="2" idx="2"/>
            <a:endCxn id="3" idx="0"/>
          </p:cNvCxnSpPr>
          <p:nvPr/>
        </p:nvCxnSpPr>
        <p:spPr>
          <a:xfrm>
            <a:off x="7920000" y="1620000"/>
            <a:ext cx="0" cy="18058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F786FE7C-845A-3335-BB5B-ED4B30DB4EBE}"/>
              </a:ext>
            </a:extLst>
          </p:cNvPr>
          <p:cNvCxnSpPr>
            <a:cxnSpLocks/>
            <a:stCxn id="3" idx="2"/>
            <a:endCxn id="4" idx="0"/>
          </p:cNvCxnSpPr>
          <p:nvPr/>
        </p:nvCxnSpPr>
        <p:spPr>
          <a:xfrm>
            <a:off x="7920000" y="2160581"/>
            <a:ext cx="0" cy="1794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671EE076-12BB-10BB-5D34-1A55F46D3C3E}"/>
              </a:ext>
            </a:extLst>
          </p:cNvPr>
          <p:cNvCxnSpPr>
            <a:cxnSpLocks/>
            <a:stCxn id="4" idx="2"/>
            <a:endCxn id="5" idx="0"/>
          </p:cNvCxnSpPr>
          <p:nvPr/>
        </p:nvCxnSpPr>
        <p:spPr>
          <a:xfrm>
            <a:off x="7920000" y="2700000"/>
            <a:ext cx="0" cy="18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66C09574-4B54-7440-1065-DDA2E8CA8C2D}"/>
              </a:ext>
            </a:extLst>
          </p:cNvPr>
          <p:cNvCxnSpPr>
            <a:cxnSpLocks/>
            <a:stCxn id="5" idx="2"/>
            <a:endCxn id="6" idx="0"/>
          </p:cNvCxnSpPr>
          <p:nvPr/>
        </p:nvCxnSpPr>
        <p:spPr>
          <a:xfrm>
            <a:off x="7920000" y="3240000"/>
            <a:ext cx="0" cy="18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Connector: Elbow 19">
            <a:extLst>
              <a:ext uri="{FF2B5EF4-FFF2-40B4-BE49-F238E27FC236}">
                <a16:creationId xmlns:a16="http://schemas.microsoft.com/office/drawing/2014/main" id="{0AE037D9-0F8C-EDEB-3DD5-A39F43F0EDBE}"/>
              </a:ext>
            </a:extLst>
          </p:cNvPr>
          <p:cNvCxnSpPr>
            <a:stCxn id="6" idx="1"/>
            <a:endCxn id="3" idx="1"/>
          </p:cNvCxnSpPr>
          <p:nvPr/>
        </p:nvCxnSpPr>
        <p:spPr>
          <a:xfrm rot="10800000">
            <a:off x="7200000" y="1980582"/>
            <a:ext cx="12700" cy="1619419"/>
          </a:xfrm>
          <a:prstGeom prst="bentConnector3">
            <a:avLst>
              <a:gd name="adj1" fmla="val 1800000"/>
            </a:avLst>
          </a:prstGeom>
          <a:ln>
            <a:tailEnd type="triangle"/>
          </a:ln>
        </p:spPr>
        <p:style>
          <a:lnRef idx="1">
            <a:schemeClr val="accent3"/>
          </a:lnRef>
          <a:fillRef idx="0">
            <a:schemeClr val="accent3"/>
          </a:fillRef>
          <a:effectRef idx="0">
            <a:schemeClr val="accent3"/>
          </a:effectRef>
          <a:fontRef idx="minor">
            <a:schemeClr val="tx1"/>
          </a:fontRef>
        </p:style>
      </p:cxnSp>
      <p:pic>
        <p:nvPicPr>
          <p:cNvPr id="21" name="Picture 12" descr="szte_cimer.tif">
            <a:extLst>
              <a:ext uri="{FF2B5EF4-FFF2-40B4-BE49-F238E27FC236}">
                <a16:creationId xmlns:a16="http://schemas.microsoft.com/office/drawing/2014/main" id="{2FAEA55A-B8EF-0965-9633-405427D780B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ontent Placeholder 11">
            <a:extLst>
              <a:ext uri="{FF2B5EF4-FFF2-40B4-BE49-F238E27FC236}">
                <a16:creationId xmlns:a16="http://schemas.microsoft.com/office/drawing/2014/main" id="{5F11AD43-7F17-D409-ED1C-70935ECBF548}"/>
              </a:ext>
            </a:extLst>
          </p:cNvPr>
          <p:cNvSpPr>
            <a:spLocks noGrp="1"/>
          </p:cNvSpPr>
          <p:nvPr>
            <p:ph idx="1"/>
          </p:nvPr>
        </p:nvSpPr>
        <p:spPr>
          <a:xfrm>
            <a:off x="457200" y="1441450"/>
            <a:ext cx="8229600" cy="4479925"/>
          </a:xfrm>
        </p:spPr>
        <p:txBody>
          <a:bodyPr/>
          <a:lstStyle/>
          <a:p>
            <a:pPr eaLnBrk="1" hangingPunct="1"/>
            <a:r>
              <a:rPr lang="en-US" altLang="hu-HU" sz="2200" dirty="0">
                <a:latin typeface="Times New Roman" panose="02020603050405020304" pitchFamily="18" charset="0"/>
                <a:cs typeface="Times New Roman" panose="02020603050405020304" pitchFamily="18" charset="0"/>
              </a:rPr>
              <a:t>Training episode: until the goal state - starting from a random position - is reached; a lot of training episodes are required for successful training.</a:t>
            </a:r>
          </a:p>
          <a:p>
            <a:pPr eaLnBrk="1" hangingPunct="1"/>
            <a:r>
              <a:rPr lang="en-US" altLang="hu-HU" sz="2200" dirty="0">
                <a:latin typeface="Times New Roman" panose="02020603050405020304" pitchFamily="18" charset="0"/>
                <a:cs typeface="Times New Roman" panose="02020603050405020304" pitchFamily="18" charset="0"/>
              </a:rPr>
              <a:t>The essence of the algorithm is the update rule:</a:t>
            </a:r>
          </a:p>
          <a:p>
            <a:pPr lvl="1" eaLnBrk="1" hangingPunct="1"/>
            <a:r>
              <a:rPr lang="en-US" altLang="hu-HU" sz="1800" dirty="0">
                <a:latin typeface="Times New Roman" panose="02020603050405020304" pitchFamily="18" charset="0"/>
                <a:cs typeface="Times New Roman" panose="02020603050405020304" pitchFamily="18" charset="0"/>
              </a:rPr>
              <a:t>Q(state, action) = R(state, action) + Alpha* Max[Q(next state, all actions)]</a:t>
            </a:r>
          </a:p>
          <a:p>
            <a:pPr eaLnBrk="1" hangingPunct="1"/>
            <a:r>
              <a:rPr lang="en-US" altLang="hu-HU" sz="2200" dirty="0">
                <a:latin typeface="Times New Roman" panose="02020603050405020304" pitchFamily="18" charset="0"/>
                <a:cs typeface="Times New Roman" panose="02020603050405020304" pitchFamily="18" charset="0"/>
              </a:rPr>
              <a:t>Effect of the alpha „learning rate”</a:t>
            </a:r>
          </a:p>
          <a:p>
            <a:pPr lvl="1" eaLnBrk="1" hangingPunct="1"/>
            <a:r>
              <a:rPr lang="en-US" altLang="hu-HU" sz="2000" dirty="0">
                <a:latin typeface="Times New Roman" panose="02020603050405020304" pitchFamily="18" charset="0"/>
                <a:cs typeface="Times New Roman" panose="02020603050405020304" pitchFamily="18" charset="0"/>
              </a:rPr>
              <a:t>Values around 0: the immediate reward is more important than long term rewards (these are predicted by Q)</a:t>
            </a:r>
          </a:p>
          <a:p>
            <a:pPr lvl="1" eaLnBrk="1" hangingPunct="1"/>
            <a:r>
              <a:rPr lang="en-US" altLang="hu-HU" sz="2000" dirty="0">
                <a:latin typeface="Times New Roman" panose="02020603050405020304" pitchFamily="18" charset="0"/>
                <a:cs typeface="Times New Roman" panose="02020603050405020304" pitchFamily="18" charset="0"/>
              </a:rPr>
              <a:t>Values around 1: instead of immediate rewards the focus is on the long term expected reward</a:t>
            </a:r>
          </a:p>
          <a:p>
            <a:pPr eaLnBrk="1" hangingPunct="1"/>
            <a:r>
              <a:rPr lang="en-US" altLang="hu-HU" sz="2000" dirty="0">
                <a:latin typeface="Times New Roman" panose="02020603050405020304" pitchFamily="18" charset="0"/>
                <a:cs typeface="Times New Roman" panose="02020603050405020304" pitchFamily="18" charset="0"/>
              </a:rPr>
              <a:t>After training the same algorithm can be used for evaluation, but:</a:t>
            </a:r>
          </a:p>
          <a:p>
            <a:pPr lvl="1" eaLnBrk="1" hangingPunct="1"/>
            <a:r>
              <a:rPr lang="en-US" altLang="hu-HU" sz="1800" dirty="0">
                <a:latin typeface="Times New Roman" panose="02020603050405020304" pitchFamily="18" charset="0"/>
                <a:cs typeface="Times New Roman" panose="02020603050405020304" pitchFamily="18" charset="0"/>
              </a:rPr>
              <a:t>The Q matrix is fixed \ frozen (no updates)</a:t>
            </a:r>
          </a:p>
          <a:p>
            <a:pPr lvl="1" eaLnBrk="1" hangingPunct="1"/>
            <a:r>
              <a:rPr lang="en-US" altLang="hu-HU" sz="1800" dirty="0">
                <a:latin typeface="Times New Roman" panose="02020603050405020304" pitchFamily="18" charset="0"/>
                <a:cs typeface="Times New Roman" panose="02020603050405020304" pitchFamily="18" charset="0"/>
              </a:rPr>
              <a:t>New states are not chosen randomly, but according to the maximal Q values (we are exploiting instead of exploring)</a:t>
            </a:r>
          </a:p>
          <a:p>
            <a:pPr eaLnBrk="1" hangingPunct="1"/>
            <a:endParaRPr lang="en-US" altLang="hu-HU" sz="2200" dirty="0">
              <a:latin typeface="Times New Roman" panose="02020603050405020304" pitchFamily="18" charset="0"/>
              <a:cs typeface="Times New Roman" panose="02020603050405020304" pitchFamily="18" charset="0"/>
            </a:endParaRPr>
          </a:p>
          <a:p>
            <a:pPr lvl="1" eaLnBrk="1" hangingPunct="1"/>
            <a:endParaRPr lang="en-US" altLang="hu-HU" sz="1800" dirty="0">
              <a:latin typeface="Times New Roman" panose="02020603050405020304" pitchFamily="18" charset="0"/>
              <a:cs typeface="Times New Roman" panose="02020603050405020304" pitchFamily="18" charset="0"/>
            </a:endParaRPr>
          </a:p>
        </p:txBody>
      </p:sp>
      <p:sp>
        <p:nvSpPr>
          <p:cNvPr id="17411" name="Cím 8">
            <a:extLst>
              <a:ext uri="{FF2B5EF4-FFF2-40B4-BE49-F238E27FC236}">
                <a16:creationId xmlns:a16="http://schemas.microsoft.com/office/drawing/2014/main" id="{6360E71D-139E-F1FC-A97E-32F56E7D4F14}"/>
              </a:ext>
            </a:extLst>
          </p:cNvPr>
          <p:cNvSpPr>
            <a:spLocks noGrp="1"/>
          </p:cNvSpPr>
          <p:nvPr>
            <p:ph type="title"/>
          </p:nvPr>
        </p:nvSpPr>
        <p:spPr>
          <a:xfrm>
            <a:off x="476250" y="260350"/>
            <a:ext cx="8229600" cy="566738"/>
          </a:xfrm>
        </p:spPr>
        <p:txBody>
          <a:bodyPr/>
          <a:lstStyle/>
          <a:p>
            <a:pPr algn="ctr" eaLnBrk="1" hangingPunct="1"/>
            <a:r>
              <a:rPr lang="en-US" altLang="hu-HU" sz="4000" dirty="0">
                <a:solidFill>
                  <a:schemeClr val="bg1"/>
                </a:solidFill>
              </a:rPr>
              <a:t>The Q-training algorithm</a:t>
            </a:r>
          </a:p>
        </p:txBody>
      </p:sp>
      <p:pic>
        <p:nvPicPr>
          <p:cNvPr id="2" name="Picture 12" descr="szte_cimer.tif">
            <a:extLst>
              <a:ext uri="{FF2B5EF4-FFF2-40B4-BE49-F238E27FC236}">
                <a16:creationId xmlns:a16="http://schemas.microsoft.com/office/drawing/2014/main" id="{956F3C54-3534-E8D6-16E6-95308E6BBCE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 y="180000"/>
            <a:ext cx="720000" cy="71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22628</TotalTime>
  <Words>1863</Words>
  <Application>Microsoft Office PowerPoint</Application>
  <PresentationFormat>On-screen Show (4:3)</PresentationFormat>
  <Paragraphs>204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Constantia</vt:lpstr>
      <vt:lpstr>Times New Roman</vt:lpstr>
      <vt:lpstr>Wingdings 2</vt:lpstr>
      <vt:lpstr>Áramlás</vt:lpstr>
      <vt:lpstr>Reinforcement learning, deep q-networks</vt:lpstr>
      <vt:lpstr>Reinforcement Learning</vt:lpstr>
      <vt:lpstr>Types of Reinforcement Learning</vt:lpstr>
      <vt:lpstr>Q-learning</vt:lpstr>
      <vt:lpstr>Q-learning Example</vt:lpstr>
      <vt:lpstr>Task Representation</vt:lpstr>
      <vt:lpstr>The Q and R-tables</vt:lpstr>
      <vt:lpstr>The Q-training algorithm</vt:lpstr>
      <vt:lpstr>The Q-training algorithm</vt:lpstr>
      <vt:lpstr>Training episode example - 1</vt:lpstr>
      <vt:lpstr>Training episode example - 2</vt:lpstr>
      <vt:lpstr>Q-learning examples</vt:lpstr>
      <vt:lpstr>Deep Q-learning</vt:lpstr>
      <vt:lpstr>Deep Q-learning</vt:lpstr>
      <vt:lpstr>Double Q-learning</vt:lpstr>
      <vt:lpstr>Dueling Q-learning</vt:lpstr>
      <vt:lpstr>Alpha Go</vt:lpstr>
      <vt:lpstr>Alpha Go</vt:lpstr>
      <vt:lpstr>AlphaGo Zero</vt:lpstr>
      <vt:lpstr>Q-learning example code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Gergely Pap</dc:creator>
  <cp:lastModifiedBy>Pap Gergely</cp:lastModifiedBy>
  <cp:revision>691</cp:revision>
  <dcterms:created xsi:type="dcterms:W3CDTF">2011-08-30T15:18:14Z</dcterms:created>
  <dcterms:modified xsi:type="dcterms:W3CDTF">2023-05-10T07:52:36Z</dcterms:modified>
</cp:coreProperties>
</file>