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handoutMasterIdLst>
    <p:handoutMasterId r:id="rId23"/>
  </p:handoutMasterIdLst>
  <p:sldIdLst>
    <p:sldId id="327" r:id="rId2"/>
    <p:sldId id="295" r:id="rId3"/>
    <p:sldId id="306" r:id="rId4"/>
    <p:sldId id="308" r:id="rId5"/>
    <p:sldId id="309" r:id="rId6"/>
    <p:sldId id="307" r:id="rId7"/>
    <p:sldId id="310" r:id="rId8"/>
    <p:sldId id="315" r:id="rId9"/>
    <p:sldId id="316" r:id="rId10"/>
    <p:sldId id="329" r:id="rId11"/>
    <p:sldId id="317" r:id="rId12"/>
    <p:sldId id="318" r:id="rId13"/>
    <p:sldId id="320" r:id="rId14"/>
    <p:sldId id="321" r:id="rId15"/>
    <p:sldId id="322" r:id="rId16"/>
    <p:sldId id="323" r:id="rId17"/>
    <p:sldId id="324" r:id="rId18"/>
    <p:sldId id="325" r:id="rId19"/>
    <p:sldId id="326" r:id="rId20"/>
    <p:sldId id="328" r:id="rId21"/>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p:cViewPr varScale="1">
        <p:scale>
          <a:sx n="154" d="100"/>
          <a:sy n="154" d="100"/>
        </p:scale>
        <p:origin x="2016"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p Gergely" userId="7bd27213-c5c7-42b6-8a13-2ecb0db40824" providerId="ADAL" clId="{58534679-D190-4CFB-A7EC-02CF605E9D07}"/>
    <pc:docChg chg="undo custSel modSld">
      <pc:chgData name="Pap Gergely" userId="7bd27213-c5c7-42b6-8a13-2ecb0db40824" providerId="ADAL" clId="{58534679-D190-4CFB-A7EC-02CF605E9D07}" dt="2022-03-30T07:15:01.010" v="9565" actId="20577"/>
      <pc:docMkLst>
        <pc:docMk/>
      </pc:docMkLst>
      <pc:sldChg chg="modSp mod">
        <pc:chgData name="Pap Gergely" userId="7bd27213-c5c7-42b6-8a13-2ecb0db40824" providerId="ADAL" clId="{58534679-D190-4CFB-A7EC-02CF605E9D07}" dt="2022-03-18T09:39:34.149" v="783" actId="14100"/>
        <pc:sldMkLst>
          <pc:docMk/>
          <pc:sldMk cId="0" sldId="295"/>
        </pc:sldMkLst>
        <pc:spChg chg="mod">
          <ac:chgData name="Pap Gergely" userId="7bd27213-c5c7-42b6-8a13-2ecb0db40824" providerId="ADAL" clId="{58534679-D190-4CFB-A7EC-02CF605E9D07}" dt="2022-03-18T09:39:34.149" v="783" actId="14100"/>
          <ac:spMkLst>
            <pc:docMk/>
            <pc:sldMk cId="0" sldId="295"/>
            <ac:spMk id="10242" creationId="{BD13A120-877B-4E82-ABC9-A4B36ABFA15F}"/>
          </ac:spMkLst>
        </pc:spChg>
        <pc:spChg chg="mod">
          <ac:chgData name="Pap Gergely" userId="7bd27213-c5c7-42b6-8a13-2ecb0db40824" providerId="ADAL" clId="{58534679-D190-4CFB-A7EC-02CF605E9D07}" dt="2022-03-18T09:35:09.977" v="49" actId="20577"/>
          <ac:spMkLst>
            <pc:docMk/>
            <pc:sldMk cId="0" sldId="295"/>
            <ac:spMk id="10244" creationId="{A4BAD364-DDBB-41FF-81B1-F721C8C77628}"/>
          </ac:spMkLst>
        </pc:spChg>
      </pc:sldChg>
      <pc:sldChg chg="modSp mod">
        <pc:chgData name="Pap Gergely" userId="7bd27213-c5c7-42b6-8a13-2ecb0db40824" providerId="ADAL" clId="{58534679-D190-4CFB-A7EC-02CF605E9D07}" dt="2022-03-18T13:34:40.199" v="1134" actId="313"/>
        <pc:sldMkLst>
          <pc:docMk/>
          <pc:sldMk cId="0" sldId="306"/>
        </pc:sldMkLst>
        <pc:spChg chg="mod">
          <ac:chgData name="Pap Gergely" userId="7bd27213-c5c7-42b6-8a13-2ecb0db40824" providerId="ADAL" clId="{58534679-D190-4CFB-A7EC-02CF605E9D07}" dt="2022-03-18T13:34:40.199" v="1134" actId="313"/>
          <ac:spMkLst>
            <pc:docMk/>
            <pc:sldMk cId="0" sldId="306"/>
            <ac:spMk id="11266" creationId="{D4333A41-98F1-4955-B743-230DBB613AED}"/>
          </ac:spMkLst>
        </pc:spChg>
        <pc:spChg chg="mod">
          <ac:chgData name="Pap Gergely" userId="7bd27213-c5c7-42b6-8a13-2ecb0db40824" providerId="ADAL" clId="{58534679-D190-4CFB-A7EC-02CF605E9D07}" dt="2022-03-18T13:32:14.292" v="795" actId="20577"/>
          <ac:spMkLst>
            <pc:docMk/>
            <pc:sldMk cId="0" sldId="306"/>
            <ac:spMk id="11268" creationId="{47B80668-7FB2-44F2-8B42-FB082404C44D}"/>
          </ac:spMkLst>
        </pc:spChg>
        <pc:picChg chg="mod">
          <ac:chgData name="Pap Gergely" userId="7bd27213-c5c7-42b6-8a13-2ecb0db40824" providerId="ADAL" clId="{58534679-D190-4CFB-A7EC-02CF605E9D07}" dt="2022-03-18T13:33:07.708" v="924" actId="1038"/>
          <ac:picMkLst>
            <pc:docMk/>
            <pc:sldMk cId="0" sldId="306"/>
            <ac:picMk id="11278" creationId="{4449F69D-07E1-4964-8B57-BB8912988A3F}"/>
          </ac:picMkLst>
        </pc:picChg>
        <pc:picChg chg="mod">
          <ac:chgData name="Pap Gergely" userId="7bd27213-c5c7-42b6-8a13-2ecb0db40824" providerId="ADAL" clId="{58534679-D190-4CFB-A7EC-02CF605E9D07}" dt="2022-03-18T13:34:12.987" v="1087" actId="1038"/>
          <ac:picMkLst>
            <pc:docMk/>
            <pc:sldMk cId="0" sldId="306"/>
            <ac:picMk id="11279" creationId="{F022297B-BDCA-4F97-BCAD-E13DC90DB9C7}"/>
          </ac:picMkLst>
        </pc:picChg>
      </pc:sldChg>
      <pc:sldChg chg="modSp mod">
        <pc:chgData name="Pap Gergely" userId="7bd27213-c5c7-42b6-8a13-2ecb0db40824" providerId="ADAL" clId="{58534679-D190-4CFB-A7EC-02CF605E9D07}" dt="2022-03-18T15:50:22.397" v="2918" actId="790"/>
        <pc:sldMkLst>
          <pc:docMk/>
          <pc:sldMk cId="0" sldId="307"/>
        </pc:sldMkLst>
        <pc:spChg chg="mod">
          <ac:chgData name="Pap Gergely" userId="7bd27213-c5c7-42b6-8a13-2ecb0db40824" providerId="ADAL" clId="{58534679-D190-4CFB-A7EC-02CF605E9D07}" dt="2022-03-18T15:50:22.397" v="2918" actId="790"/>
          <ac:spMkLst>
            <pc:docMk/>
            <pc:sldMk cId="0" sldId="307"/>
            <ac:spMk id="14338" creationId="{20FD740E-DC3B-4CD9-9A10-2A4E10F63493}"/>
          </ac:spMkLst>
        </pc:spChg>
        <pc:spChg chg="mod">
          <ac:chgData name="Pap Gergely" userId="7bd27213-c5c7-42b6-8a13-2ecb0db40824" providerId="ADAL" clId="{58534679-D190-4CFB-A7EC-02CF605E9D07}" dt="2022-03-18T15:49:43.986" v="2913" actId="1076"/>
          <ac:spMkLst>
            <pc:docMk/>
            <pc:sldMk cId="0" sldId="307"/>
            <ac:spMk id="14340" creationId="{42DE8076-CE54-4A51-B07F-0580A68ABA63}"/>
          </ac:spMkLst>
        </pc:spChg>
        <pc:picChg chg="mod">
          <ac:chgData name="Pap Gergely" userId="7bd27213-c5c7-42b6-8a13-2ecb0db40824" providerId="ADAL" clId="{58534679-D190-4CFB-A7EC-02CF605E9D07}" dt="2022-03-18T15:44:58.023" v="2574" actId="1036"/>
          <ac:picMkLst>
            <pc:docMk/>
            <pc:sldMk cId="0" sldId="307"/>
            <ac:picMk id="14349" creationId="{750080F8-D9D8-4C28-BEF9-04AFC2A0F76E}"/>
          </ac:picMkLst>
        </pc:picChg>
        <pc:picChg chg="mod">
          <ac:chgData name="Pap Gergely" userId="7bd27213-c5c7-42b6-8a13-2ecb0db40824" providerId="ADAL" clId="{58534679-D190-4CFB-A7EC-02CF605E9D07}" dt="2022-03-18T15:48:30.523" v="2908" actId="1076"/>
          <ac:picMkLst>
            <pc:docMk/>
            <pc:sldMk cId="0" sldId="307"/>
            <ac:picMk id="14350" creationId="{B866A21C-ADBD-4943-9579-9BDB14028044}"/>
          </ac:picMkLst>
        </pc:picChg>
      </pc:sldChg>
      <pc:sldChg chg="modSp mod">
        <pc:chgData name="Pap Gergely" userId="7bd27213-c5c7-42b6-8a13-2ecb0db40824" providerId="ADAL" clId="{58534679-D190-4CFB-A7EC-02CF605E9D07}" dt="2022-03-18T13:57:26.954" v="1774" actId="20577"/>
        <pc:sldMkLst>
          <pc:docMk/>
          <pc:sldMk cId="0" sldId="308"/>
        </pc:sldMkLst>
        <pc:spChg chg="mod">
          <ac:chgData name="Pap Gergely" userId="7bd27213-c5c7-42b6-8a13-2ecb0db40824" providerId="ADAL" clId="{58534679-D190-4CFB-A7EC-02CF605E9D07}" dt="2022-03-18T13:57:26.954" v="1774" actId="20577"/>
          <ac:spMkLst>
            <pc:docMk/>
            <pc:sldMk cId="0" sldId="308"/>
            <ac:spMk id="12290" creationId="{A18342B7-5915-4300-BA45-277EFB72DB25}"/>
          </ac:spMkLst>
        </pc:spChg>
      </pc:sldChg>
      <pc:sldChg chg="modSp mod">
        <pc:chgData name="Pap Gergely" userId="7bd27213-c5c7-42b6-8a13-2ecb0db40824" providerId="ADAL" clId="{58534679-D190-4CFB-A7EC-02CF605E9D07}" dt="2022-03-18T14:07:45.866" v="2117" actId="313"/>
        <pc:sldMkLst>
          <pc:docMk/>
          <pc:sldMk cId="0" sldId="309"/>
        </pc:sldMkLst>
        <pc:spChg chg="mod">
          <ac:chgData name="Pap Gergely" userId="7bd27213-c5c7-42b6-8a13-2ecb0db40824" providerId="ADAL" clId="{58534679-D190-4CFB-A7EC-02CF605E9D07}" dt="2022-03-18T14:07:45.866" v="2117" actId="313"/>
          <ac:spMkLst>
            <pc:docMk/>
            <pc:sldMk cId="0" sldId="309"/>
            <ac:spMk id="13314" creationId="{05AB4421-2BC0-4AA2-BE32-E7ABA3E0134D}"/>
          </ac:spMkLst>
        </pc:spChg>
      </pc:sldChg>
      <pc:sldChg chg="modSp mod">
        <pc:chgData name="Pap Gergely" userId="7bd27213-c5c7-42b6-8a13-2ecb0db40824" providerId="ADAL" clId="{58534679-D190-4CFB-A7EC-02CF605E9D07}" dt="2022-03-18T16:06:06.135" v="3525" actId="20577"/>
        <pc:sldMkLst>
          <pc:docMk/>
          <pc:sldMk cId="0" sldId="310"/>
        </pc:sldMkLst>
        <pc:spChg chg="mod">
          <ac:chgData name="Pap Gergely" userId="7bd27213-c5c7-42b6-8a13-2ecb0db40824" providerId="ADAL" clId="{58534679-D190-4CFB-A7EC-02CF605E9D07}" dt="2022-03-18T16:06:06.135" v="3525" actId="20577"/>
          <ac:spMkLst>
            <pc:docMk/>
            <pc:sldMk cId="0" sldId="310"/>
            <ac:spMk id="15362" creationId="{00C5C1EF-E6D5-4331-A96B-2C3CB768900C}"/>
          </ac:spMkLst>
        </pc:spChg>
        <pc:spChg chg="mod">
          <ac:chgData name="Pap Gergely" userId="7bd27213-c5c7-42b6-8a13-2ecb0db40824" providerId="ADAL" clId="{58534679-D190-4CFB-A7EC-02CF605E9D07}" dt="2022-03-18T16:02:25.869" v="2921" actId="1076"/>
          <ac:spMkLst>
            <pc:docMk/>
            <pc:sldMk cId="0" sldId="310"/>
            <ac:spMk id="15364" creationId="{82246065-816D-4683-A021-C8D8976B75B8}"/>
          </ac:spMkLst>
        </pc:spChg>
      </pc:sldChg>
      <pc:sldChg chg="delSp modSp mod">
        <pc:chgData name="Pap Gergely" userId="7bd27213-c5c7-42b6-8a13-2ecb0db40824" providerId="ADAL" clId="{58534679-D190-4CFB-A7EC-02CF605E9D07}" dt="2022-03-18T16:35:19.263" v="3987" actId="1076"/>
        <pc:sldMkLst>
          <pc:docMk/>
          <pc:sldMk cId="0" sldId="315"/>
        </pc:sldMkLst>
        <pc:spChg chg="del mod">
          <ac:chgData name="Pap Gergely" userId="7bd27213-c5c7-42b6-8a13-2ecb0db40824" providerId="ADAL" clId="{58534679-D190-4CFB-A7EC-02CF605E9D07}" dt="2022-03-18T16:35:04.560" v="3984" actId="478"/>
          <ac:spMkLst>
            <pc:docMk/>
            <pc:sldMk cId="0" sldId="315"/>
            <ac:spMk id="10" creationId="{78251372-19F8-4B85-882B-7F1CAAFDF7CA}"/>
          </ac:spMkLst>
        </pc:spChg>
        <pc:spChg chg="mod">
          <ac:chgData name="Pap Gergely" userId="7bd27213-c5c7-42b6-8a13-2ecb0db40824" providerId="ADAL" clId="{58534679-D190-4CFB-A7EC-02CF605E9D07}" dt="2022-03-18T16:35:19.263" v="3987" actId="1076"/>
          <ac:spMkLst>
            <pc:docMk/>
            <pc:sldMk cId="0" sldId="315"/>
            <ac:spMk id="16386" creationId="{ED289E9F-3243-4A28-B131-FC760C72103F}"/>
          </ac:spMkLst>
        </pc:spChg>
        <pc:spChg chg="mod">
          <ac:chgData name="Pap Gergely" userId="7bd27213-c5c7-42b6-8a13-2ecb0db40824" providerId="ADAL" clId="{58534679-D190-4CFB-A7EC-02CF605E9D07}" dt="2022-03-18T16:35:09.511" v="3986" actId="1076"/>
          <ac:spMkLst>
            <pc:docMk/>
            <pc:sldMk cId="0" sldId="315"/>
            <ac:spMk id="16389" creationId="{5F71927B-3A68-4BCF-B5BD-2CE1E3283857}"/>
          </ac:spMkLst>
        </pc:spChg>
        <pc:picChg chg="mod">
          <ac:chgData name="Pap Gergely" userId="7bd27213-c5c7-42b6-8a13-2ecb0db40824" providerId="ADAL" clId="{58534679-D190-4CFB-A7EC-02CF605E9D07}" dt="2022-03-18T16:35:09.511" v="3986" actId="1076"/>
          <ac:picMkLst>
            <pc:docMk/>
            <pc:sldMk cId="0" sldId="315"/>
            <ac:picMk id="16388" creationId="{D9EE8D8C-7514-42AE-974A-C8E79FC9B7CE}"/>
          </ac:picMkLst>
        </pc:picChg>
        <pc:picChg chg="mod">
          <ac:chgData name="Pap Gergely" userId="7bd27213-c5c7-42b6-8a13-2ecb0db40824" providerId="ADAL" clId="{58534679-D190-4CFB-A7EC-02CF605E9D07}" dt="2022-03-18T16:35:09.511" v="3986" actId="1076"/>
          <ac:picMkLst>
            <pc:docMk/>
            <pc:sldMk cId="0" sldId="315"/>
            <ac:picMk id="16390" creationId="{A60086A3-40B6-45A1-BF52-8BA60865A1A3}"/>
          </ac:picMkLst>
        </pc:picChg>
      </pc:sldChg>
      <pc:sldChg chg="delSp modSp mod">
        <pc:chgData name="Pap Gergely" userId="7bd27213-c5c7-42b6-8a13-2ecb0db40824" providerId="ADAL" clId="{58534679-D190-4CFB-A7EC-02CF605E9D07}" dt="2022-03-18T16:40:24.909" v="4649" actId="14100"/>
        <pc:sldMkLst>
          <pc:docMk/>
          <pc:sldMk cId="0" sldId="316"/>
        </pc:sldMkLst>
        <pc:spChg chg="del mod">
          <ac:chgData name="Pap Gergely" userId="7bd27213-c5c7-42b6-8a13-2ecb0db40824" providerId="ADAL" clId="{58534679-D190-4CFB-A7EC-02CF605E9D07}" dt="2022-03-18T16:40:09.503" v="4648" actId="478"/>
          <ac:spMkLst>
            <pc:docMk/>
            <pc:sldMk cId="0" sldId="316"/>
            <ac:spMk id="10" creationId="{1F825083-7386-47DB-9855-3C1576317FD4}"/>
          </ac:spMkLst>
        </pc:spChg>
        <pc:spChg chg="mod">
          <ac:chgData name="Pap Gergely" userId="7bd27213-c5c7-42b6-8a13-2ecb0db40824" providerId="ADAL" clId="{58534679-D190-4CFB-A7EC-02CF605E9D07}" dt="2022-03-18T16:40:24.909" v="4649" actId="14100"/>
          <ac:spMkLst>
            <pc:docMk/>
            <pc:sldMk cId="0" sldId="316"/>
            <ac:spMk id="17410" creationId="{6EA5F05E-2C86-4E0D-8542-A678B667C162}"/>
          </ac:spMkLst>
        </pc:spChg>
        <pc:spChg chg="mod">
          <ac:chgData name="Pap Gergely" userId="7bd27213-c5c7-42b6-8a13-2ecb0db40824" providerId="ADAL" clId="{58534679-D190-4CFB-A7EC-02CF605E9D07}" dt="2022-03-18T16:35:49.099" v="4035" actId="1076"/>
          <ac:spMkLst>
            <pc:docMk/>
            <pc:sldMk cId="0" sldId="316"/>
            <ac:spMk id="17413" creationId="{D16716C4-C3F5-426B-82F8-7BB5541F0186}"/>
          </ac:spMkLst>
        </pc:spChg>
        <pc:picChg chg="mod">
          <ac:chgData name="Pap Gergely" userId="7bd27213-c5c7-42b6-8a13-2ecb0db40824" providerId="ADAL" clId="{58534679-D190-4CFB-A7EC-02CF605E9D07}" dt="2022-03-18T16:39:48.505" v="4644" actId="1076"/>
          <ac:picMkLst>
            <pc:docMk/>
            <pc:sldMk cId="0" sldId="316"/>
            <ac:picMk id="17414" creationId="{3F837B3E-298F-438B-A92B-A0FAA804F846}"/>
          </ac:picMkLst>
        </pc:picChg>
      </pc:sldChg>
      <pc:sldChg chg="modSp mod">
        <pc:chgData name="Pap Gergely" userId="7bd27213-c5c7-42b6-8a13-2ecb0db40824" providerId="ADAL" clId="{58534679-D190-4CFB-A7EC-02CF605E9D07}" dt="2022-03-23T14:22:55.476" v="6108" actId="20577"/>
        <pc:sldMkLst>
          <pc:docMk/>
          <pc:sldMk cId="0" sldId="317"/>
        </pc:sldMkLst>
        <pc:spChg chg="mod">
          <ac:chgData name="Pap Gergely" userId="7bd27213-c5c7-42b6-8a13-2ecb0db40824" providerId="ADAL" clId="{58534679-D190-4CFB-A7EC-02CF605E9D07}" dt="2022-03-23T14:22:55.476" v="6108" actId="20577"/>
          <ac:spMkLst>
            <pc:docMk/>
            <pc:sldMk cId="0" sldId="317"/>
            <ac:spMk id="19458" creationId="{70DE531B-5470-4A97-B732-2F52B74391B6}"/>
          </ac:spMkLst>
        </pc:spChg>
        <pc:spChg chg="mod">
          <ac:chgData name="Pap Gergely" userId="7bd27213-c5c7-42b6-8a13-2ecb0db40824" providerId="ADAL" clId="{58534679-D190-4CFB-A7EC-02CF605E9D07}" dt="2022-03-23T14:03:38.933" v="5386" actId="20577"/>
          <ac:spMkLst>
            <pc:docMk/>
            <pc:sldMk cId="0" sldId="317"/>
            <ac:spMk id="19460" creationId="{898BEF7B-9155-405E-91E0-7CFDC4EB5681}"/>
          </ac:spMkLst>
        </pc:spChg>
        <pc:picChg chg="mod">
          <ac:chgData name="Pap Gergely" userId="7bd27213-c5c7-42b6-8a13-2ecb0db40824" providerId="ADAL" clId="{58534679-D190-4CFB-A7EC-02CF605E9D07}" dt="2022-03-23T14:05:23.372" v="5599" actId="1038"/>
          <ac:picMkLst>
            <pc:docMk/>
            <pc:sldMk cId="0" sldId="317"/>
            <ac:picMk id="19469" creationId="{A8EE4F1E-CA25-40C3-98D7-7BAEDC055E5A}"/>
          </ac:picMkLst>
        </pc:picChg>
      </pc:sldChg>
      <pc:sldChg chg="modSp mod">
        <pc:chgData name="Pap Gergely" userId="7bd27213-c5c7-42b6-8a13-2ecb0db40824" providerId="ADAL" clId="{58534679-D190-4CFB-A7EC-02CF605E9D07}" dt="2022-03-23T19:19:43.735" v="6856" actId="6549"/>
        <pc:sldMkLst>
          <pc:docMk/>
          <pc:sldMk cId="0" sldId="318"/>
        </pc:sldMkLst>
        <pc:spChg chg="mod">
          <ac:chgData name="Pap Gergely" userId="7bd27213-c5c7-42b6-8a13-2ecb0db40824" providerId="ADAL" clId="{58534679-D190-4CFB-A7EC-02CF605E9D07}" dt="2022-03-23T19:19:43.735" v="6856" actId="6549"/>
          <ac:spMkLst>
            <pc:docMk/>
            <pc:sldMk cId="0" sldId="318"/>
            <ac:spMk id="20482" creationId="{2D529EFF-132A-436B-A926-359A7D44E5C1}"/>
          </ac:spMkLst>
        </pc:spChg>
        <pc:spChg chg="mod">
          <ac:chgData name="Pap Gergely" userId="7bd27213-c5c7-42b6-8a13-2ecb0db40824" providerId="ADAL" clId="{58534679-D190-4CFB-A7EC-02CF605E9D07}" dt="2022-03-23T19:14:57.760" v="6117" actId="20577"/>
          <ac:spMkLst>
            <pc:docMk/>
            <pc:sldMk cId="0" sldId="318"/>
            <ac:spMk id="20484" creationId="{9F2971AB-E7F4-4EEB-9C2D-A10814DE70E7}"/>
          </ac:spMkLst>
        </pc:spChg>
      </pc:sldChg>
      <pc:sldChg chg="modSp mod">
        <pc:chgData name="Pap Gergely" userId="7bd27213-c5c7-42b6-8a13-2ecb0db40824" providerId="ADAL" clId="{58534679-D190-4CFB-A7EC-02CF605E9D07}" dt="2022-03-30T06:41:25.993" v="7360" actId="313"/>
        <pc:sldMkLst>
          <pc:docMk/>
          <pc:sldMk cId="0" sldId="320"/>
        </pc:sldMkLst>
        <pc:spChg chg="mod">
          <ac:chgData name="Pap Gergely" userId="7bd27213-c5c7-42b6-8a13-2ecb0db40824" providerId="ADAL" clId="{58534679-D190-4CFB-A7EC-02CF605E9D07}" dt="2022-03-30T06:41:25.993" v="7360" actId="313"/>
          <ac:spMkLst>
            <pc:docMk/>
            <pc:sldMk cId="0" sldId="320"/>
            <ac:spMk id="21506" creationId="{70BF235E-FC11-4F51-B8D5-7B378E1B0965}"/>
          </ac:spMkLst>
        </pc:spChg>
        <pc:spChg chg="mod">
          <ac:chgData name="Pap Gergely" userId="7bd27213-c5c7-42b6-8a13-2ecb0db40824" providerId="ADAL" clId="{58534679-D190-4CFB-A7EC-02CF605E9D07}" dt="2022-03-30T06:38:39.322" v="6891" actId="20577"/>
          <ac:spMkLst>
            <pc:docMk/>
            <pc:sldMk cId="0" sldId="320"/>
            <ac:spMk id="21508" creationId="{56018869-6DEB-4801-B406-3BEA9BB03A14}"/>
          </ac:spMkLst>
        </pc:spChg>
      </pc:sldChg>
      <pc:sldChg chg="modSp mod">
        <pc:chgData name="Pap Gergely" userId="7bd27213-c5c7-42b6-8a13-2ecb0db40824" providerId="ADAL" clId="{58534679-D190-4CFB-A7EC-02CF605E9D07}" dt="2022-03-30T06:41:44.153" v="7370" actId="20577"/>
        <pc:sldMkLst>
          <pc:docMk/>
          <pc:sldMk cId="0" sldId="321"/>
        </pc:sldMkLst>
        <pc:spChg chg="mod">
          <ac:chgData name="Pap Gergely" userId="7bd27213-c5c7-42b6-8a13-2ecb0db40824" providerId="ADAL" clId="{58534679-D190-4CFB-A7EC-02CF605E9D07}" dt="2022-03-30T06:41:44.153" v="7370" actId="20577"/>
          <ac:spMkLst>
            <pc:docMk/>
            <pc:sldMk cId="0" sldId="321"/>
            <ac:spMk id="22532" creationId="{7FE8B9D9-919A-44A0-883F-427EEF16A883}"/>
          </ac:spMkLst>
        </pc:spChg>
      </pc:sldChg>
      <pc:sldChg chg="modSp mod">
        <pc:chgData name="Pap Gergely" userId="7bd27213-c5c7-42b6-8a13-2ecb0db40824" providerId="ADAL" clId="{58534679-D190-4CFB-A7EC-02CF605E9D07}" dt="2022-03-30T06:41:53.986" v="7371"/>
        <pc:sldMkLst>
          <pc:docMk/>
          <pc:sldMk cId="0" sldId="322"/>
        </pc:sldMkLst>
        <pc:spChg chg="mod">
          <ac:chgData name="Pap Gergely" userId="7bd27213-c5c7-42b6-8a13-2ecb0db40824" providerId="ADAL" clId="{58534679-D190-4CFB-A7EC-02CF605E9D07}" dt="2022-03-30T06:41:53.986" v="7371"/>
          <ac:spMkLst>
            <pc:docMk/>
            <pc:sldMk cId="0" sldId="322"/>
            <ac:spMk id="23556" creationId="{63F5B08E-EBC3-43FA-AA41-803605E38C4C}"/>
          </ac:spMkLst>
        </pc:spChg>
      </pc:sldChg>
      <pc:sldChg chg="modSp mod">
        <pc:chgData name="Pap Gergely" userId="7bd27213-c5c7-42b6-8a13-2ecb0db40824" providerId="ADAL" clId="{58534679-D190-4CFB-A7EC-02CF605E9D07}" dt="2022-03-30T06:46:06.457" v="7953"/>
        <pc:sldMkLst>
          <pc:docMk/>
          <pc:sldMk cId="0" sldId="323"/>
        </pc:sldMkLst>
        <pc:spChg chg="mod">
          <ac:chgData name="Pap Gergely" userId="7bd27213-c5c7-42b6-8a13-2ecb0db40824" providerId="ADAL" clId="{58534679-D190-4CFB-A7EC-02CF605E9D07}" dt="2022-03-30T06:42:15.165" v="7398" actId="1076"/>
          <ac:spMkLst>
            <pc:docMk/>
            <pc:sldMk cId="0" sldId="323"/>
            <ac:spMk id="24579" creationId="{4DC989F0-A728-41F5-94BE-250E0B0064D6}"/>
          </ac:spMkLst>
        </pc:spChg>
        <pc:spChg chg="mod">
          <ac:chgData name="Pap Gergely" userId="7bd27213-c5c7-42b6-8a13-2ecb0db40824" providerId="ADAL" clId="{58534679-D190-4CFB-A7EC-02CF605E9D07}" dt="2022-03-30T06:46:06.457" v="7953"/>
          <ac:spMkLst>
            <pc:docMk/>
            <pc:sldMk cId="0" sldId="323"/>
            <ac:spMk id="24585" creationId="{2277758F-7219-4A85-BB7D-35733EAFAA36}"/>
          </ac:spMkLst>
        </pc:spChg>
        <pc:picChg chg="mod">
          <ac:chgData name="Pap Gergely" userId="7bd27213-c5c7-42b6-8a13-2ecb0db40824" providerId="ADAL" clId="{58534679-D190-4CFB-A7EC-02CF605E9D07}" dt="2022-03-30T06:45:00.487" v="7843" actId="1076"/>
          <ac:picMkLst>
            <pc:docMk/>
            <pc:sldMk cId="0" sldId="323"/>
            <ac:picMk id="24586" creationId="{FFDB4FE3-D593-41F8-B2FF-F2BE2EB39811}"/>
          </ac:picMkLst>
        </pc:picChg>
      </pc:sldChg>
      <pc:sldChg chg="modSp mod">
        <pc:chgData name="Pap Gergely" userId="7bd27213-c5c7-42b6-8a13-2ecb0db40824" providerId="ADAL" clId="{58534679-D190-4CFB-A7EC-02CF605E9D07}" dt="2022-03-30T07:07:10.123" v="8426" actId="313"/>
        <pc:sldMkLst>
          <pc:docMk/>
          <pc:sldMk cId="0" sldId="324"/>
        </pc:sldMkLst>
        <pc:spChg chg="mod">
          <ac:chgData name="Pap Gergely" userId="7bd27213-c5c7-42b6-8a13-2ecb0db40824" providerId="ADAL" clId="{58534679-D190-4CFB-A7EC-02CF605E9D07}" dt="2022-03-30T07:07:10.123" v="8426" actId="313"/>
          <ac:spMkLst>
            <pc:docMk/>
            <pc:sldMk cId="0" sldId="324"/>
            <ac:spMk id="25602" creationId="{407F0E0F-FC2E-4088-89DE-C181A9024075}"/>
          </ac:spMkLst>
        </pc:spChg>
        <pc:picChg chg="mod">
          <ac:chgData name="Pap Gergely" userId="7bd27213-c5c7-42b6-8a13-2ecb0db40824" providerId="ADAL" clId="{58534679-D190-4CFB-A7EC-02CF605E9D07}" dt="2022-03-30T07:02:49.766" v="8213" actId="1036"/>
          <ac:picMkLst>
            <pc:docMk/>
            <pc:sldMk cId="0" sldId="324"/>
            <ac:picMk id="25606" creationId="{ECEC35D7-25F2-478C-893B-21FD045F2CF4}"/>
          </ac:picMkLst>
        </pc:picChg>
        <pc:picChg chg="mod">
          <ac:chgData name="Pap Gergely" userId="7bd27213-c5c7-42b6-8a13-2ecb0db40824" providerId="ADAL" clId="{58534679-D190-4CFB-A7EC-02CF605E9D07}" dt="2022-03-30T07:03:23.405" v="8283" actId="1036"/>
          <ac:picMkLst>
            <pc:docMk/>
            <pc:sldMk cId="0" sldId="324"/>
            <ac:picMk id="25609" creationId="{9FAF01BD-ED0F-47BF-B045-08CBF6170B36}"/>
          </ac:picMkLst>
        </pc:picChg>
      </pc:sldChg>
      <pc:sldChg chg="modSp mod">
        <pc:chgData name="Pap Gergely" userId="7bd27213-c5c7-42b6-8a13-2ecb0db40824" providerId="ADAL" clId="{58534679-D190-4CFB-A7EC-02CF605E9D07}" dt="2022-03-30T07:10:59.923" v="8989" actId="20577"/>
        <pc:sldMkLst>
          <pc:docMk/>
          <pc:sldMk cId="0" sldId="325"/>
        </pc:sldMkLst>
        <pc:spChg chg="mod">
          <ac:chgData name="Pap Gergely" userId="7bd27213-c5c7-42b6-8a13-2ecb0db40824" providerId="ADAL" clId="{58534679-D190-4CFB-A7EC-02CF605E9D07}" dt="2022-03-30T07:10:59.923" v="8989" actId="20577"/>
          <ac:spMkLst>
            <pc:docMk/>
            <pc:sldMk cId="0" sldId="325"/>
            <ac:spMk id="26626" creationId="{EC54FDCD-F151-457B-9B4C-7B4953A6D102}"/>
          </ac:spMkLst>
        </pc:spChg>
      </pc:sldChg>
      <pc:sldChg chg="modSp mod">
        <pc:chgData name="Pap Gergely" userId="7bd27213-c5c7-42b6-8a13-2ecb0db40824" providerId="ADAL" clId="{58534679-D190-4CFB-A7EC-02CF605E9D07}" dt="2022-03-30T07:14:53.694" v="9555" actId="313"/>
        <pc:sldMkLst>
          <pc:docMk/>
          <pc:sldMk cId="0" sldId="326"/>
        </pc:sldMkLst>
        <pc:spChg chg="mod">
          <ac:chgData name="Pap Gergely" userId="7bd27213-c5c7-42b6-8a13-2ecb0db40824" providerId="ADAL" clId="{58534679-D190-4CFB-A7EC-02CF605E9D07}" dt="2022-03-30T07:14:53.694" v="9555" actId="313"/>
          <ac:spMkLst>
            <pc:docMk/>
            <pc:sldMk cId="0" sldId="326"/>
            <ac:spMk id="27657" creationId="{3F4056CC-34DF-4B9F-BB7C-930303EFF954}"/>
          </ac:spMkLst>
        </pc:spChg>
        <pc:picChg chg="mod">
          <ac:chgData name="Pap Gergely" userId="7bd27213-c5c7-42b6-8a13-2ecb0db40824" providerId="ADAL" clId="{58534679-D190-4CFB-A7EC-02CF605E9D07}" dt="2022-03-30T07:14:46.176" v="9554" actId="1038"/>
          <ac:picMkLst>
            <pc:docMk/>
            <pc:sldMk cId="0" sldId="326"/>
            <ac:picMk id="27658" creationId="{FB6F4095-1F8B-4F99-85D1-FA0F6166372F}"/>
          </ac:picMkLst>
        </pc:picChg>
      </pc:sldChg>
      <pc:sldChg chg="delSp modSp mod">
        <pc:chgData name="Pap Gergely" userId="7bd27213-c5c7-42b6-8a13-2ecb0db40824" providerId="ADAL" clId="{58534679-D190-4CFB-A7EC-02CF605E9D07}" dt="2022-03-18T09:34:53.538" v="34" actId="478"/>
        <pc:sldMkLst>
          <pc:docMk/>
          <pc:sldMk cId="0" sldId="327"/>
        </pc:sldMkLst>
        <pc:spChg chg="mod">
          <ac:chgData name="Pap Gergely" userId="7bd27213-c5c7-42b6-8a13-2ecb0db40824" providerId="ADAL" clId="{58534679-D190-4CFB-A7EC-02CF605E9D07}" dt="2022-03-18T09:34:50.243" v="33" actId="1076"/>
          <ac:spMkLst>
            <pc:docMk/>
            <pc:sldMk cId="0" sldId="327"/>
            <ac:spMk id="2" creationId="{DF53E852-F2A9-423D-9F58-518609F319B9}"/>
          </ac:spMkLst>
        </pc:spChg>
        <pc:spChg chg="del">
          <ac:chgData name="Pap Gergely" userId="7bd27213-c5c7-42b6-8a13-2ecb0db40824" providerId="ADAL" clId="{58534679-D190-4CFB-A7EC-02CF605E9D07}" dt="2022-03-18T09:34:53.538" v="34" actId="478"/>
          <ac:spMkLst>
            <pc:docMk/>
            <pc:sldMk cId="0" sldId="327"/>
            <ac:spMk id="8195" creationId="{69058421-187C-4DBC-A7D2-84D50F3ADE62}"/>
          </ac:spMkLst>
        </pc:spChg>
      </pc:sldChg>
      <pc:sldChg chg="modSp mod">
        <pc:chgData name="Pap Gergely" userId="7bd27213-c5c7-42b6-8a13-2ecb0db40824" providerId="ADAL" clId="{58534679-D190-4CFB-A7EC-02CF605E9D07}" dt="2022-03-30T07:15:01.010" v="9565" actId="20577"/>
        <pc:sldMkLst>
          <pc:docMk/>
          <pc:sldMk cId="0" sldId="328"/>
        </pc:sldMkLst>
        <pc:spChg chg="mod">
          <ac:chgData name="Pap Gergely" userId="7bd27213-c5c7-42b6-8a13-2ecb0db40824" providerId="ADAL" clId="{58534679-D190-4CFB-A7EC-02CF605E9D07}" dt="2022-03-30T07:15:01.010" v="9565" actId="20577"/>
          <ac:spMkLst>
            <pc:docMk/>
            <pc:sldMk cId="0" sldId="328"/>
            <ac:spMk id="28674" creationId="{C67C486D-2BE3-4454-857D-04F53288B96D}"/>
          </ac:spMkLst>
        </pc:spChg>
      </pc:sldChg>
      <pc:sldChg chg="delSp modSp mod">
        <pc:chgData name="Pap Gergely" userId="7bd27213-c5c7-42b6-8a13-2ecb0db40824" providerId="ADAL" clId="{58534679-D190-4CFB-A7EC-02CF605E9D07}" dt="2022-03-18T16:45:41.855" v="5373" actId="14100"/>
        <pc:sldMkLst>
          <pc:docMk/>
          <pc:sldMk cId="0" sldId="329"/>
        </pc:sldMkLst>
        <pc:spChg chg="del">
          <ac:chgData name="Pap Gergely" userId="7bd27213-c5c7-42b6-8a13-2ecb0db40824" providerId="ADAL" clId="{58534679-D190-4CFB-A7EC-02CF605E9D07}" dt="2022-03-18T16:44:58.189" v="5351" actId="478"/>
          <ac:spMkLst>
            <pc:docMk/>
            <pc:sldMk cId="0" sldId="329"/>
            <ac:spMk id="10" creationId="{1562E019-C3E3-4301-A211-31CE5EA55EB7}"/>
          </ac:spMkLst>
        </pc:spChg>
        <pc:spChg chg="mod">
          <ac:chgData name="Pap Gergely" userId="7bd27213-c5c7-42b6-8a13-2ecb0db40824" providerId="ADAL" clId="{58534679-D190-4CFB-A7EC-02CF605E9D07}" dt="2022-03-18T16:45:41.855" v="5373" actId="14100"/>
          <ac:spMkLst>
            <pc:docMk/>
            <pc:sldMk cId="0" sldId="329"/>
            <ac:spMk id="18434" creationId="{43C1CABE-788D-43A0-9987-D1D0FA11E640}"/>
          </ac:spMkLst>
        </pc:spChg>
        <pc:spChg chg="mod">
          <ac:chgData name="Pap Gergely" userId="7bd27213-c5c7-42b6-8a13-2ecb0db40824" providerId="ADAL" clId="{58534679-D190-4CFB-A7EC-02CF605E9D07}" dt="2022-03-18T16:40:34.190" v="4657" actId="20577"/>
          <ac:spMkLst>
            <pc:docMk/>
            <pc:sldMk cId="0" sldId="329"/>
            <ac:spMk id="18437" creationId="{9CBA656D-5170-4304-95E9-2C8502E7F1E8}"/>
          </ac:spMkLst>
        </pc:spChg>
        <pc:picChg chg="mod">
          <ac:chgData name="Pap Gergely" userId="7bd27213-c5c7-42b6-8a13-2ecb0db40824" providerId="ADAL" clId="{58534679-D190-4CFB-A7EC-02CF605E9D07}" dt="2022-03-18T16:45:29.975" v="5372" actId="1076"/>
          <ac:picMkLst>
            <pc:docMk/>
            <pc:sldMk cId="0" sldId="329"/>
            <ac:picMk id="18438" creationId="{50D62A7D-6E11-40C9-A7E3-7F338270E07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0FFCE7E6-B704-4CCF-9E92-6067D141348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hu-HU"/>
          </a:p>
        </p:txBody>
      </p:sp>
      <p:sp>
        <p:nvSpPr>
          <p:cNvPr id="3" name="Dátum helye 2">
            <a:extLst>
              <a:ext uri="{FF2B5EF4-FFF2-40B4-BE49-F238E27FC236}">
                <a16:creationId xmlns:a16="http://schemas.microsoft.com/office/drawing/2014/main" id="{1B7F0FD6-72A7-442F-98CD-D4CA8B881E0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4EE6FAC8-7E43-4C2E-9151-4CEB1F460241}" type="datetimeFigureOut">
              <a:rPr lang="hu-HU"/>
              <a:pPr>
                <a:defRPr/>
              </a:pPr>
              <a:t>2022. 03. 30.</a:t>
            </a:fld>
            <a:endParaRPr lang="hu-HU"/>
          </a:p>
        </p:txBody>
      </p:sp>
      <p:sp>
        <p:nvSpPr>
          <p:cNvPr id="4" name="Élőláb helye 3">
            <a:extLst>
              <a:ext uri="{FF2B5EF4-FFF2-40B4-BE49-F238E27FC236}">
                <a16:creationId xmlns:a16="http://schemas.microsoft.com/office/drawing/2014/main" id="{90E35291-A081-4C3C-86E9-48A63310CCF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hu-HU"/>
          </a:p>
        </p:txBody>
      </p:sp>
      <p:sp>
        <p:nvSpPr>
          <p:cNvPr id="5" name="Dia számának helye 4">
            <a:extLst>
              <a:ext uri="{FF2B5EF4-FFF2-40B4-BE49-F238E27FC236}">
                <a16:creationId xmlns:a16="http://schemas.microsoft.com/office/drawing/2014/main" id="{B5F4F914-9609-49F9-95DC-FE6E07CD2F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899E028-5061-4A56-9F91-03DE831C5984}" type="slidenum">
              <a:rPr lang="hu-HU" altLang="hu-HU"/>
              <a:pPr/>
              <a:t>‹#›</a:t>
            </a:fld>
            <a:endParaRPr lang="hu-HU" altLang="hu-H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D59DDD-3D31-42A6-8FB9-5BE538DEB94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hu-HU"/>
          </a:p>
        </p:txBody>
      </p:sp>
      <p:sp>
        <p:nvSpPr>
          <p:cNvPr id="3" name="Date Placeholder 2">
            <a:extLst>
              <a:ext uri="{FF2B5EF4-FFF2-40B4-BE49-F238E27FC236}">
                <a16:creationId xmlns:a16="http://schemas.microsoft.com/office/drawing/2014/main" id="{1A59CA1E-7E22-4E72-B26E-E1BA50B844A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6BF9B81-10B5-48CA-90E9-0AAAC47BF20B}" type="datetimeFigureOut">
              <a:rPr lang="hu-HU"/>
              <a:pPr>
                <a:defRPr/>
              </a:pPr>
              <a:t>2022. 03. 30.</a:t>
            </a:fld>
            <a:endParaRPr lang="hu-HU"/>
          </a:p>
        </p:txBody>
      </p:sp>
      <p:sp>
        <p:nvSpPr>
          <p:cNvPr id="4" name="Slide Image Placeholder 3">
            <a:extLst>
              <a:ext uri="{FF2B5EF4-FFF2-40B4-BE49-F238E27FC236}">
                <a16:creationId xmlns:a16="http://schemas.microsoft.com/office/drawing/2014/main" id="{64286A45-D4E1-416E-B528-FB7C7086A70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Notes Placeholder 4">
            <a:extLst>
              <a:ext uri="{FF2B5EF4-FFF2-40B4-BE49-F238E27FC236}">
                <a16:creationId xmlns:a16="http://schemas.microsoft.com/office/drawing/2014/main" id="{F15299BF-8876-42F0-AF24-E98196A190A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hu-HU" noProof="0"/>
          </a:p>
        </p:txBody>
      </p:sp>
      <p:sp>
        <p:nvSpPr>
          <p:cNvPr id="6" name="Footer Placeholder 5">
            <a:extLst>
              <a:ext uri="{FF2B5EF4-FFF2-40B4-BE49-F238E27FC236}">
                <a16:creationId xmlns:a16="http://schemas.microsoft.com/office/drawing/2014/main" id="{A45FB67A-97B0-4254-AD06-971E65C0ADC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hu-HU"/>
          </a:p>
        </p:txBody>
      </p:sp>
      <p:sp>
        <p:nvSpPr>
          <p:cNvPr id="7" name="Slide Number Placeholder 6">
            <a:extLst>
              <a:ext uri="{FF2B5EF4-FFF2-40B4-BE49-F238E27FC236}">
                <a16:creationId xmlns:a16="http://schemas.microsoft.com/office/drawing/2014/main" id="{4191548D-3400-448D-AE9C-E36FBEA862A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DA51C991-04AB-43FF-8B2C-4E3CE7646087}" type="slidenum">
              <a:rPr lang="hu-HU" altLang="hu-HU"/>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akép helye 1">
            <a:extLst>
              <a:ext uri="{FF2B5EF4-FFF2-40B4-BE49-F238E27FC236}">
                <a16:creationId xmlns:a16="http://schemas.microsoft.com/office/drawing/2014/main" id="{CFA688E0-79B8-495A-B30B-2EB07DF0C6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Jegyzetek helye 2">
            <a:extLst>
              <a:ext uri="{FF2B5EF4-FFF2-40B4-BE49-F238E27FC236}">
                <a16:creationId xmlns:a16="http://schemas.microsoft.com/office/drawing/2014/main" id="{CA3F5E03-B0CC-4AC0-BE83-ECCF81504D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9220" name="Dia számának helye 3">
            <a:extLst>
              <a:ext uri="{FF2B5EF4-FFF2-40B4-BE49-F238E27FC236}">
                <a16:creationId xmlns:a16="http://schemas.microsoft.com/office/drawing/2014/main" id="{19FB4B35-7613-4B0E-B6B2-F56C90B9CA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6D016F-B1BF-4F4D-8E10-0A9E2BC8FEE4}" type="slidenum">
              <a:rPr lang="hu-HU" altLang="hu-HU">
                <a:latin typeface="Calibri" panose="020F0502020204030204" pitchFamily="34" charset="0"/>
              </a:rPr>
              <a:pPr/>
              <a:t>1</a:t>
            </a:fld>
            <a:endParaRPr lang="hu-HU" altLang="hu-HU">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Cím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hu-HU"/>
              <a:t>Mintacím szerkesztése</a:t>
            </a:r>
            <a:endParaRPr lang="en-US"/>
          </a:p>
        </p:txBody>
      </p:sp>
      <p:sp>
        <p:nvSpPr>
          <p:cNvPr id="17" name="Alcím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a:t>Alcím mintájának szerkesztése</a:t>
            </a:r>
            <a:endParaRPr lang="en-US"/>
          </a:p>
        </p:txBody>
      </p:sp>
      <p:sp>
        <p:nvSpPr>
          <p:cNvPr id="4" name="Dátum helye 29">
            <a:extLst>
              <a:ext uri="{FF2B5EF4-FFF2-40B4-BE49-F238E27FC236}">
                <a16:creationId xmlns:a16="http://schemas.microsoft.com/office/drawing/2014/main" id="{7939A234-B9ED-4BD1-A02C-EBE0A919BACC}"/>
              </a:ext>
            </a:extLst>
          </p:cNvPr>
          <p:cNvSpPr>
            <a:spLocks noGrp="1"/>
          </p:cNvSpPr>
          <p:nvPr>
            <p:ph type="dt" sz="half" idx="10"/>
          </p:nvPr>
        </p:nvSpPr>
        <p:spPr/>
        <p:txBody>
          <a:bodyPr/>
          <a:lstStyle>
            <a:lvl1pPr>
              <a:defRPr/>
            </a:lvl1pPr>
          </a:lstStyle>
          <a:p>
            <a:pPr>
              <a:defRPr/>
            </a:pPr>
            <a:fld id="{E48AF0BA-9BC0-420A-8F53-E7A1D9BC126E}" type="datetime1">
              <a:rPr lang="hu-HU"/>
              <a:pPr>
                <a:defRPr/>
              </a:pPr>
              <a:t>2022. 03. 30.</a:t>
            </a:fld>
            <a:endParaRPr lang="hu-HU"/>
          </a:p>
        </p:txBody>
      </p:sp>
      <p:sp>
        <p:nvSpPr>
          <p:cNvPr id="5" name="Élőláb helye 18">
            <a:extLst>
              <a:ext uri="{FF2B5EF4-FFF2-40B4-BE49-F238E27FC236}">
                <a16:creationId xmlns:a16="http://schemas.microsoft.com/office/drawing/2014/main" id="{8E54D3D9-238E-48F6-B148-1DA0AFD6191B}"/>
              </a:ext>
            </a:extLst>
          </p:cNvPr>
          <p:cNvSpPr>
            <a:spLocks noGrp="1"/>
          </p:cNvSpPr>
          <p:nvPr>
            <p:ph type="ftr" sz="quarter" idx="11"/>
          </p:nvPr>
        </p:nvSpPr>
        <p:spPr/>
        <p:txBody>
          <a:bodyPr/>
          <a:lstStyle>
            <a:lvl1pPr>
              <a:defRPr/>
            </a:lvl1pPr>
          </a:lstStyle>
          <a:p>
            <a:pPr>
              <a:defRPr/>
            </a:pPr>
            <a:endParaRPr lang="hu-HU"/>
          </a:p>
        </p:txBody>
      </p:sp>
      <p:sp>
        <p:nvSpPr>
          <p:cNvPr id="6" name="Dia számának helye 26">
            <a:extLst>
              <a:ext uri="{FF2B5EF4-FFF2-40B4-BE49-F238E27FC236}">
                <a16:creationId xmlns:a16="http://schemas.microsoft.com/office/drawing/2014/main" id="{1BD2331B-9CEE-48F3-AE58-32A2BD6B995A}"/>
              </a:ext>
            </a:extLst>
          </p:cNvPr>
          <p:cNvSpPr>
            <a:spLocks noGrp="1"/>
          </p:cNvSpPr>
          <p:nvPr>
            <p:ph type="sldNum" sz="quarter" idx="12"/>
          </p:nvPr>
        </p:nvSpPr>
        <p:spPr/>
        <p:txBody>
          <a:bodyPr/>
          <a:lstStyle>
            <a:lvl1pPr>
              <a:defRPr>
                <a:solidFill>
                  <a:srgbClr val="D1EAEE"/>
                </a:solidFill>
              </a:defRPr>
            </a:lvl1pPr>
          </a:lstStyle>
          <a:p>
            <a:fld id="{432237E4-2D48-4B17-83F9-C659FF105BDC}" type="slidenum">
              <a:rPr lang="hu-HU" altLang="hu-HU"/>
              <a:pPr/>
              <a:t>‹#›</a:t>
            </a:fld>
            <a:endParaRPr lang="hu-HU" altLang="hu-HU"/>
          </a:p>
        </p:txBody>
      </p:sp>
    </p:spTree>
    <p:extLst>
      <p:ext uri="{BB962C8B-B14F-4D97-AF65-F5344CB8AC3E}">
        <p14:creationId xmlns:p14="http://schemas.microsoft.com/office/powerpoint/2010/main" val="1976233156"/>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C22FEC71-976F-4375-8D8C-E64C3E95486E}"/>
              </a:ext>
            </a:extLst>
          </p:cNvPr>
          <p:cNvSpPr>
            <a:spLocks noGrp="1"/>
          </p:cNvSpPr>
          <p:nvPr>
            <p:ph type="dt" sz="half" idx="10"/>
          </p:nvPr>
        </p:nvSpPr>
        <p:spPr/>
        <p:txBody>
          <a:bodyPr/>
          <a:lstStyle>
            <a:lvl1pPr>
              <a:defRPr/>
            </a:lvl1pPr>
          </a:lstStyle>
          <a:p>
            <a:pPr>
              <a:defRPr/>
            </a:pPr>
            <a:fld id="{57DF12A5-7D5F-4870-A40E-17C10C050577}" type="datetime1">
              <a:rPr lang="hu-HU"/>
              <a:pPr>
                <a:defRPr/>
              </a:pPr>
              <a:t>2022. 03. 30.</a:t>
            </a:fld>
            <a:endParaRPr lang="hu-HU"/>
          </a:p>
        </p:txBody>
      </p:sp>
      <p:sp>
        <p:nvSpPr>
          <p:cNvPr id="5" name="Élőláb helye 21">
            <a:extLst>
              <a:ext uri="{FF2B5EF4-FFF2-40B4-BE49-F238E27FC236}">
                <a16:creationId xmlns:a16="http://schemas.microsoft.com/office/drawing/2014/main" id="{440D4570-C51C-4B4D-9651-D61CFB86C9A2}"/>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7E185537-2062-4405-AC35-06AEB59FC1FF}"/>
              </a:ext>
            </a:extLst>
          </p:cNvPr>
          <p:cNvSpPr>
            <a:spLocks noGrp="1"/>
          </p:cNvSpPr>
          <p:nvPr>
            <p:ph type="sldNum" sz="quarter" idx="12"/>
          </p:nvPr>
        </p:nvSpPr>
        <p:spPr/>
        <p:txBody>
          <a:bodyPr/>
          <a:lstStyle>
            <a:lvl1pPr>
              <a:defRPr/>
            </a:lvl1pPr>
          </a:lstStyle>
          <a:p>
            <a:fld id="{12264A88-1407-4B10-97E1-65385E767BAE}" type="slidenum">
              <a:rPr lang="hu-HU" altLang="hu-HU"/>
              <a:pPr/>
              <a:t>‹#›</a:t>
            </a:fld>
            <a:endParaRPr lang="hu-HU" altLang="hu-HU"/>
          </a:p>
        </p:txBody>
      </p:sp>
    </p:spTree>
    <p:extLst>
      <p:ext uri="{BB962C8B-B14F-4D97-AF65-F5344CB8AC3E}">
        <p14:creationId xmlns:p14="http://schemas.microsoft.com/office/powerpoint/2010/main" val="246232280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914401"/>
            <a:ext cx="2057400" cy="5211763"/>
          </a:xfrm>
        </p:spPr>
        <p:txBody>
          <a:bodyPr vert="eaVert"/>
          <a:lstStyle/>
          <a:p>
            <a:r>
              <a:rPr lang="hu-HU"/>
              <a:t>Mintacím szerkesztése</a:t>
            </a:r>
            <a:endParaRPr lang="en-US"/>
          </a:p>
        </p:txBody>
      </p:sp>
      <p:sp>
        <p:nvSpPr>
          <p:cNvPr id="3" name="Függőleges szöveg helye 2"/>
          <p:cNvSpPr>
            <a:spLocks noGrp="1"/>
          </p:cNvSpPr>
          <p:nvPr>
            <p:ph type="body" orient="vert" idx="1"/>
          </p:nvPr>
        </p:nvSpPr>
        <p:spPr>
          <a:xfrm>
            <a:off x="457200" y="914401"/>
            <a:ext cx="6019800" cy="521176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7A329CF1-820E-40C4-9E40-6F2EC1BDB48C}"/>
              </a:ext>
            </a:extLst>
          </p:cNvPr>
          <p:cNvSpPr>
            <a:spLocks noGrp="1"/>
          </p:cNvSpPr>
          <p:nvPr>
            <p:ph type="dt" sz="half" idx="10"/>
          </p:nvPr>
        </p:nvSpPr>
        <p:spPr/>
        <p:txBody>
          <a:bodyPr/>
          <a:lstStyle>
            <a:lvl1pPr>
              <a:defRPr/>
            </a:lvl1pPr>
          </a:lstStyle>
          <a:p>
            <a:pPr>
              <a:defRPr/>
            </a:pPr>
            <a:fld id="{149B07E4-91CA-4105-9921-5DB94861838A}" type="datetime1">
              <a:rPr lang="hu-HU"/>
              <a:pPr>
                <a:defRPr/>
              </a:pPr>
              <a:t>2022. 03. 30.</a:t>
            </a:fld>
            <a:endParaRPr lang="hu-HU"/>
          </a:p>
        </p:txBody>
      </p:sp>
      <p:sp>
        <p:nvSpPr>
          <p:cNvPr id="5" name="Élőláb helye 21">
            <a:extLst>
              <a:ext uri="{FF2B5EF4-FFF2-40B4-BE49-F238E27FC236}">
                <a16:creationId xmlns:a16="http://schemas.microsoft.com/office/drawing/2014/main" id="{2CD6EBA9-8209-4895-9EFF-8B50F8FB5506}"/>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AC5BCE4F-C122-4C33-AD1F-B3768D31CB31}"/>
              </a:ext>
            </a:extLst>
          </p:cNvPr>
          <p:cNvSpPr>
            <a:spLocks noGrp="1"/>
          </p:cNvSpPr>
          <p:nvPr>
            <p:ph type="sldNum" sz="quarter" idx="12"/>
          </p:nvPr>
        </p:nvSpPr>
        <p:spPr/>
        <p:txBody>
          <a:bodyPr/>
          <a:lstStyle>
            <a:lvl1pPr>
              <a:defRPr/>
            </a:lvl1pPr>
          </a:lstStyle>
          <a:p>
            <a:fld id="{1E57BF1D-B875-44A5-ACDC-DB72EB1D0DDA}" type="slidenum">
              <a:rPr lang="hu-HU" altLang="hu-HU"/>
              <a:pPr/>
              <a:t>‹#›</a:t>
            </a:fld>
            <a:endParaRPr lang="hu-HU" altLang="hu-HU"/>
          </a:p>
        </p:txBody>
      </p:sp>
    </p:spTree>
    <p:extLst>
      <p:ext uri="{BB962C8B-B14F-4D97-AF65-F5344CB8AC3E}">
        <p14:creationId xmlns:p14="http://schemas.microsoft.com/office/powerpoint/2010/main" val="139532790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a:t>Mintacím szerkesztése</a:t>
            </a:r>
            <a:endParaRPr lang="en-US" dirty="0"/>
          </a:p>
        </p:txBody>
      </p:sp>
      <p:sp>
        <p:nvSpPr>
          <p:cNvPr id="17" name="Text Placeholder 15"/>
          <p:cNvSpPr>
            <a:spLocks noGrp="1"/>
          </p:cNvSpPr>
          <p:nvPr>
            <p:ph type="body" sz="quarter" idx="10"/>
          </p:nvPr>
        </p:nvSpPr>
        <p:spPr>
          <a:xfrm>
            <a:off x="4495800" y="3886200"/>
            <a:ext cx="4343400" cy="914400"/>
          </a:xfrm>
        </p:spPr>
        <p:txBody>
          <a:bodyPr/>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a:t>Mintaszöveg szerkesztése</a:t>
            </a:r>
          </a:p>
          <a:p>
            <a:pPr lvl="1"/>
            <a:r>
              <a:rPr lang="hu-HU"/>
              <a:t>Második szint</a:t>
            </a:r>
          </a:p>
        </p:txBody>
      </p:sp>
    </p:spTree>
    <p:extLst>
      <p:ext uri="{BB962C8B-B14F-4D97-AF65-F5344CB8AC3E}">
        <p14:creationId xmlns:p14="http://schemas.microsoft.com/office/powerpoint/2010/main" val="172662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1A512154-F4EC-471C-9DF3-9A9777BD2F66}"/>
              </a:ext>
            </a:extLst>
          </p:cNvPr>
          <p:cNvSpPr>
            <a:spLocks noGrp="1"/>
          </p:cNvSpPr>
          <p:nvPr>
            <p:ph type="dt" sz="half" idx="10"/>
          </p:nvPr>
        </p:nvSpPr>
        <p:spPr/>
        <p:txBody>
          <a:bodyPr/>
          <a:lstStyle>
            <a:lvl1pPr>
              <a:defRPr/>
            </a:lvl1pPr>
          </a:lstStyle>
          <a:p>
            <a:pPr>
              <a:defRPr/>
            </a:pPr>
            <a:fld id="{41BC4C97-2278-4476-B206-0A983C1CB767}" type="datetime1">
              <a:rPr lang="hu-HU"/>
              <a:pPr>
                <a:defRPr/>
              </a:pPr>
              <a:t>2022. 03. 30.</a:t>
            </a:fld>
            <a:endParaRPr lang="hu-HU"/>
          </a:p>
        </p:txBody>
      </p:sp>
      <p:sp>
        <p:nvSpPr>
          <p:cNvPr id="5" name="Élőláb helye 21">
            <a:extLst>
              <a:ext uri="{FF2B5EF4-FFF2-40B4-BE49-F238E27FC236}">
                <a16:creationId xmlns:a16="http://schemas.microsoft.com/office/drawing/2014/main" id="{36248DF0-3CFD-4BA9-BDBA-43A6C82008CF}"/>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C3BB8F2D-3E16-4168-AB4A-D32BB8A6E768}"/>
              </a:ext>
            </a:extLst>
          </p:cNvPr>
          <p:cNvSpPr>
            <a:spLocks noGrp="1"/>
          </p:cNvSpPr>
          <p:nvPr>
            <p:ph type="sldNum" sz="quarter" idx="12"/>
          </p:nvPr>
        </p:nvSpPr>
        <p:spPr/>
        <p:txBody>
          <a:bodyPr/>
          <a:lstStyle>
            <a:lvl1pPr>
              <a:defRPr/>
            </a:lvl1pPr>
          </a:lstStyle>
          <a:p>
            <a:fld id="{2AE01BF6-7895-4064-A0F7-A85A73036654}" type="slidenum">
              <a:rPr lang="hu-HU" altLang="hu-HU"/>
              <a:pPr/>
              <a:t>‹#›</a:t>
            </a:fld>
            <a:endParaRPr lang="hu-HU" altLang="hu-HU"/>
          </a:p>
        </p:txBody>
      </p:sp>
    </p:spTree>
    <p:extLst>
      <p:ext uri="{BB962C8B-B14F-4D97-AF65-F5344CB8AC3E}">
        <p14:creationId xmlns:p14="http://schemas.microsoft.com/office/powerpoint/2010/main" val="344822473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hu-HU"/>
              <a:t>Mintacím szerkesztése</a:t>
            </a:r>
            <a:endParaRPr lang="en-US"/>
          </a:p>
        </p:txBody>
      </p:sp>
      <p:sp>
        <p:nvSpPr>
          <p:cNvPr id="3" name="Szöveg hely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a:t>Mintaszöveg szerkesztése</a:t>
            </a:r>
          </a:p>
        </p:txBody>
      </p:sp>
      <p:sp>
        <p:nvSpPr>
          <p:cNvPr id="4" name="Dátum helye 3">
            <a:extLst>
              <a:ext uri="{FF2B5EF4-FFF2-40B4-BE49-F238E27FC236}">
                <a16:creationId xmlns:a16="http://schemas.microsoft.com/office/drawing/2014/main" id="{3D084DCA-26D7-4B79-ABBD-4CEE786823D1}"/>
              </a:ext>
            </a:extLst>
          </p:cNvPr>
          <p:cNvSpPr>
            <a:spLocks noGrp="1"/>
          </p:cNvSpPr>
          <p:nvPr>
            <p:ph type="dt" sz="half" idx="10"/>
          </p:nvPr>
        </p:nvSpPr>
        <p:spPr/>
        <p:txBody>
          <a:bodyPr/>
          <a:lstStyle>
            <a:lvl1pPr>
              <a:defRPr/>
            </a:lvl1pPr>
          </a:lstStyle>
          <a:p>
            <a:pPr>
              <a:defRPr/>
            </a:pPr>
            <a:fld id="{D3173DCD-A5E5-4910-AE0C-EB57A7D625ED}" type="datetime1">
              <a:rPr lang="hu-HU"/>
              <a:pPr>
                <a:defRPr/>
              </a:pPr>
              <a:t>2022. 03. 30.</a:t>
            </a:fld>
            <a:endParaRPr lang="hu-HU"/>
          </a:p>
        </p:txBody>
      </p:sp>
      <p:sp>
        <p:nvSpPr>
          <p:cNvPr id="5" name="Élőláb helye 4">
            <a:extLst>
              <a:ext uri="{FF2B5EF4-FFF2-40B4-BE49-F238E27FC236}">
                <a16:creationId xmlns:a16="http://schemas.microsoft.com/office/drawing/2014/main" id="{609E6380-7F28-41C1-9482-F0B259AA0A3E}"/>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28DD0ACE-380C-4509-89F5-F86E60B2EC0C}"/>
              </a:ext>
            </a:extLst>
          </p:cNvPr>
          <p:cNvSpPr>
            <a:spLocks noGrp="1"/>
          </p:cNvSpPr>
          <p:nvPr>
            <p:ph type="sldNum" sz="quarter" idx="12"/>
          </p:nvPr>
        </p:nvSpPr>
        <p:spPr/>
        <p:txBody>
          <a:bodyPr/>
          <a:lstStyle>
            <a:lvl1pPr>
              <a:defRPr>
                <a:solidFill>
                  <a:srgbClr val="D1EAEE"/>
                </a:solidFill>
              </a:defRPr>
            </a:lvl1pPr>
          </a:lstStyle>
          <a:p>
            <a:fld id="{4F9FA78B-134A-453E-800B-0E3D5F7061C6}" type="slidenum">
              <a:rPr lang="hu-HU" altLang="hu-HU"/>
              <a:pPr/>
              <a:t>‹#›</a:t>
            </a:fld>
            <a:endParaRPr lang="hu-HU" altLang="hu-HU"/>
          </a:p>
        </p:txBody>
      </p:sp>
    </p:spTree>
    <p:extLst>
      <p:ext uri="{BB962C8B-B14F-4D97-AF65-F5344CB8AC3E}">
        <p14:creationId xmlns:p14="http://schemas.microsoft.com/office/powerpoint/2010/main" val="3568781320"/>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p>
            <a:r>
              <a:rPr lang="hu-HU"/>
              <a:t>Mintacím szerkesztése</a:t>
            </a:r>
            <a:endParaRPr lang="en-US"/>
          </a:p>
        </p:txBody>
      </p:sp>
      <p:sp>
        <p:nvSpPr>
          <p:cNvPr id="3" name="Tartalom hely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9">
            <a:extLst>
              <a:ext uri="{FF2B5EF4-FFF2-40B4-BE49-F238E27FC236}">
                <a16:creationId xmlns:a16="http://schemas.microsoft.com/office/drawing/2014/main" id="{915CC616-773C-495E-BFDA-91FA63FE1F8B}"/>
              </a:ext>
            </a:extLst>
          </p:cNvPr>
          <p:cNvSpPr>
            <a:spLocks noGrp="1"/>
          </p:cNvSpPr>
          <p:nvPr>
            <p:ph type="dt" sz="half" idx="10"/>
          </p:nvPr>
        </p:nvSpPr>
        <p:spPr/>
        <p:txBody>
          <a:bodyPr/>
          <a:lstStyle>
            <a:lvl1pPr>
              <a:defRPr/>
            </a:lvl1pPr>
          </a:lstStyle>
          <a:p>
            <a:pPr>
              <a:defRPr/>
            </a:pPr>
            <a:fld id="{FB3FA285-166E-462E-A5EB-737DD933BF22}" type="datetime1">
              <a:rPr lang="hu-HU"/>
              <a:pPr>
                <a:defRPr/>
              </a:pPr>
              <a:t>2022. 03. 30.</a:t>
            </a:fld>
            <a:endParaRPr lang="hu-HU"/>
          </a:p>
        </p:txBody>
      </p:sp>
      <p:sp>
        <p:nvSpPr>
          <p:cNvPr id="6" name="Élőláb helye 21">
            <a:extLst>
              <a:ext uri="{FF2B5EF4-FFF2-40B4-BE49-F238E27FC236}">
                <a16:creationId xmlns:a16="http://schemas.microsoft.com/office/drawing/2014/main" id="{2F9BDF22-93A4-4EA4-8DF4-4AFDF0BCF64D}"/>
              </a:ext>
            </a:extLst>
          </p:cNvPr>
          <p:cNvSpPr>
            <a:spLocks noGrp="1"/>
          </p:cNvSpPr>
          <p:nvPr>
            <p:ph type="ftr" sz="quarter" idx="11"/>
          </p:nvPr>
        </p:nvSpPr>
        <p:spPr/>
        <p:txBody>
          <a:bodyPr/>
          <a:lstStyle>
            <a:lvl1pPr>
              <a:defRPr/>
            </a:lvl1pPr>
          </a:lstStyle>
          <a:p>
            <a:pPr>
              <a:defRPr/>
            </a:pPr>
            <a:endParaRPr lang="hu-HU"/>
          </a:p>
        </p:txBody>
      </p:sp>
      <p:sp>
        <p:nvSpPr>
          <p:cNvPr id="7" name="Dia számának helye 17">
            <a:extLst>
              <a:ext uri="{FF2B5EF4-FFF2-40B4-BE49-F238E27FC236}">
                <a16:creationId xmlns:a16="http://schemas.microsoft.com/office/drawing/2014/main" id="{4915A3B8-338C-4286-994E-0CC73BC17F97}"/>
              </a:ext>
            </a:extLst>
          </p:cNvPr>
          <p:cNvSpPr>
            <a:spLocks noGrp="1"/>
          </p:cNvSpPr>
          <p:nvPr>
            <p:ph type="sldNum" sz="quarter" idx="12"/>
          </p:nvPr>
        </p:nvSpPr>
        <p:spPr/>
        <p:txBody>
          <a:bodyPr/>
          <a:lstStyle>
            <a:lvl1pPr>
              <a:defRPr/>
            </a:lvl1pPr>
          </a:lstStyle>
          <a:p>
            <a:fld id="{926EB6E1-D455-4BB5-B3F2-493782E84AD7}" type="slidenum">
              <a:rPr lang="hu-HU" altLang="hu-HU"/>
              <a:pPr/>
              <a:t>‹#›</a:t>
            </a:fld>
            <a:endParaRPr lang="hu-HU" altLang="hu-HU"/>
          </a:p>
        </p:txBody>
      </p:sp>
    </p:spTree>
    <p:extLst>
      <p:ext uri="{BB962C8B-B14F-4D97-AF65-F5344CB8AC3E}">
        <p14:creationId xmlns:p14="http://schemas.microsoft.com/office/powerpoint/2010/main" val="289610862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lvl1pPr>
              <a:defRPr/>
            </a:lvl1pPr>
          </a:lstStyle>
          <a:p>
            <a:r>
              <a:rPr lang="hu-HU"/>
              <a:t>Mintacím szerkesztése</a:t>
            </a:r>
            <a:endParaRPr lang="en-US"/>
          </a:p>
        </p:txBody>
      </p:sp>
      <p:sp>
        <p:nvSpPr>
          <p:cNvPr id="3" name="Szöveg hely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a:t>Mintaszöveg szerkesztése</a:t>
            </a:r>
          </a:p>
        </p:txBody>
      </p:sp>
      <p:sp>
        <p:nvSpPr>
          <p:cNvPr id="4" name="Szöveg hely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a:t>Mintaszöveg szerkesztése</a:t>
            </a:r>
          </a:p>
        </p:txBody>
      </p:sp>
      <p:sp>
        <p:nvSpPr>
          <p:cNvPr id="5" name="Tartalom hely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Tartalom hely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9">
            <a:extLst>
              <a:ext uri="{FF2B5EF4-FFF2-40B4-BE49-F238E27FC236}">
                <a16:creationId xmlns:a16="http://schemas.microsoft.com/office/drawing/2014/main" id="{C35A06FB-1360-4C09-B93B-A635B2521660}"/>
              </a:ext>
            </a:extLst>
          </p:cNvPr>
          <p:cNvSpPr>
            <a:spLocks noGrp="1"/>
          </p:cNvSpPr>
          <p:nvPr>
            <p:ph type="dt" sz="half" idx="10"/>
          </p:nvPr>
        </p:nvSpPr>
        <p:spPr/>
        <p:txBody>
          <a:bodyPr/>
          <a:lstStyle>
            <a:lvl1pPr>
              <a:defRPr/>
            </a:lvl1pPr>
          </a:lstStyle>
          <a:p>
            <a:pPr>
              <a:defRPr/>
            </a:pPr>
            <a:fld id="{F1E979CB-6B63-4480-934F-4C477CBCFD11}" type="datetime1">
              <a:rPr lang="hu-HU"/>
              <a:pPr>
                <a:defRPr/>
              </a:pPr>
              <a:t>2022. 03. 30.</a:t>
            </a:fld>
            <a:endParaRPr lang="hu-HU"/>
          </a:p>
        </p:txBody>
      </p:sp>
      <p:sp>
        <p:nvSpPr>
          <p:cNvPr id="8" name="Élőláb helye 21">
            <a:extLst>
              <a:ext uri="{FF2B5EF4-FFF2-40B4-BE49-F238E27FC236}">
                <a16:creationId xmlns:a16="http://schemas.microsoft.com/office/drawing/2014/main" id="{AB84AF9F-4F29-446E-9722-182D0A577168}"/>
              </a:ext>
            </a:extLst>
          </p:cNvPr>
          <p:cNvSpPr>
            <a:spLocks noGrp="1"/>
          </p:cNvSpPr>
          <p:nvPr>
            <p:ph type="ftr" sz="quarter" idx="11"/>
          </p:nvPr>
        </p:nvSpPr>
        <p:spPr/>
        <p:txBody>
          <a:bodyPr/>
          <a:lstStyle>
            <a:lvl1pPr>
              <a:defRPr/>
            </a:lvl1pPr>
          </a:lstStyle>
          <a:p>
            <a:pPr>
              <a:defRPr/>
            </a:pPr>
            <a:endParaRPr lang="hu-HU"/>
          </a:p>
        </p:txBody>
      </p:sp>
      <p:sp>
        <p:nvSpPr>
          <p:cNvPr id="9" name="Dia számának helye 17">
            <a:extLst>
              <a:ext uri="{FF2B5EF4-FFF2-40B4-BE49-F238E27FC236}">
                <a16:creationId xmlns:a16="http://schemas.microsoft.com/office/drawing/2014/main" id="{7335AB65-EF08-4CF5-B143-03DAC4BC2A55}"/>
              </a:ext>
            </a:extLst>
          </p:cNvPr>
          <p:cNvSpPr>
            <a:spLocks noGrp="1"/>
          </p:cNvSpPr>
          <p:nvPr>
            <p:ph type="sldNum" sz="quarter" idx="12"/>
          </p:nvPr>
        </p:nvSpPr>
        <p:spPr/>
        <p:txBody>
          <a:bodyPr/>
          <a:lstStyle>
            <a:lvl1pPr>
              <a:defRPr/>
            </a:lvl1pPr>
          </a:lstStyle>
          <a:p>
            <a:fld id="{A9F13134-456B-4EA2-8ACE-0A74777BC730}" type="slidenum">
              <a:rPr lang="hu-HU" altLang="hu-HU"/>
              <a:pPr/>
              <a:t>‹#›</a:t>
            </a:fld>
            <a:endParaRPr lang="hu-HU" altLang="hu-HU"/>
          </a:p>
        </p:txBody>
      </p:sp>
    </p:spTree>
    <p:extLst>
      <p:ext uri="{BB962C8B-B14F-4D97-AF65-F5344CB8AC3E}">
        <p14:creationId xmlns:p14="http://schemas.microsoft.com/office/powerpoint/2010/main" val="1125874958"/>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hu-HU"/>
              <a:t>Mintacím szerkesztése</a:t>
            </a:r>
            <a:endParaRPr lang="en-US"/>
          </a:p>
        </p:txBody>
      </p:sp>
      <p:sp>
        <p:nvSpPr>
          <p:cNvPr id="3" name="Dátum helye 9">
            <a:extLst>
              <a:ext uri="{FF2B5EF4-FFF2-40B4-BE49-F238E27FC236}">
                <a16:creationId xmlns:a16="http://schemas.microsoft.com/office/drawing/2014/main" id="{02B21A73-FEB9-4608-8B97-E2930570FD64}"/>
              </a:ext>
            </a:extLst>
          </p:cNvPr>
          <p:cNvSpPr>
            <a:spLocks noGrp="1"/>
          </p:cNvSpPr>
          <p:nvPr>
            <p:ph type="dt" sz="half" idx="10"/>
          </p:nvPr>
        </p:nvSpPr>
        <p:spPr/>
        <p:txBody>
          <a:bodyPr/>
          <a:lstStyle>
            <a:lvl1pPr>
              <a:defRPr/>
            </a:lvl1pPr>
          </a:lstStyle>
          <a:p>
            <a:pPr>
              <a:defRPr/>
            </a:pPr>
            <a:fld id="{C0B559DC-58D9-4AC9-A8B2-EC0C58F09952}" type="datetime1">
              <a:rPr lang="hu-HU"/>
              <a:pPr>
                <a:defRPr/>
              </a:pPr>
              <a:t>2022. 03. 30.</a:t>
            </a:fld>
            <a:endParaRPr lang="hu-HU"/>
          </a:p>
        </p:txBody>
      </p:sp>
      <p:sp>
        <p:nvSpPr>
          <p:cNvPr id="4" name="Élőláb helye 21">
            <a:extLst>
              <a:ext uri="{FF2B5EF4-FFF2-40B4-BE49-F238E27FC236}">
                <a16:creationId xmlns:a16="http://schemas.microsoft.com/office/drawing/2014/main" id="{38586060-F05F-4A18-98ED-6528A5C5F868}"/>
              </a:ext>
            </a:extLst>
          </p:cNvPr>
          <p:cNvSpPr>
            <a:spLocks noGrp="1"/>
          </p:cNvSpPr>
          <p:nvPr>
            <p:ph type="ftr" sz="quarter" idx="11"/>
          </p:nvPr>
        </p:nvSpPr>
        <p:spPr/>
        <p:txBody>
          <a:bodyPr/>
          <a:lstStyle>
            <a:lvl1pPr>
              <a:defRPr/>
            </a:lvl1pPr>
          </a:lstStyle>
          <a:p>
            <a:pPr>
              <a:defRPr/>
            </a:pPr>
            <a:endParaRPr lang="hu-HU"/>
          </a:p>
        </p:txBody>
      </p:sp>
      <p:sp>
        <p:nvSpPr>
          <p:cNvPr id="5" name="Dia számának helye 17">
            <a:extLst>
              <a:ext uri="{FF2B5EF4-FFF2-40B4-BE49-F238E27FC236}">
                <a16:creationId xmlns:a16="http://schemas.microsoft.com/office/drawing/2014/main" id="{1502DB40-5811-44B3-A170-80C3EF979FE1}"/>
              </a:ext>
            </a:extLst>
          </p:cNvPr>
          <p:cNvSpPr>
            <a:spLocks noGrp="1"/>
          </p:cNvSpPr>
          <p:nvPr>
            <p:ph type="sldNum" sz="quarter" idx="12"/>
          </p:nvPr>
        </p:nvSpPr>
        <p:spPr/>
        <p:txBody>
          <a:bodyPr/>
          <a:lstStyle>
            <a:lvl1pPr>
              <a:defRPr/>
            </a:lvl1pPr>
          </a:lstStyle>
          <a:p>
            <a:fld id="{E853B143-759D-4F5F-8D8F-918AEABF6055}" type="slidenum">
              <a:rPr lang="hu-HU" altLang="hu-HU"/>
              <a:pPr/>
              <a:t>‹#›</a:t>
            </a:fld>
            <a:endParaRPr lang="hu-HU" altLang="hu-HU"/>
          </a:p>
        </p:txBody>
      </p:sp>
    </p:spTree>
    <p:extLst>
      <p:ext uri="{BB962C8B-B14F-4D97-AF65-F5344CB8AC3E}">
        <p14:creationId xmlns:p14="http://schemas.microsoft.com/office/powerpoint/2010/main" val="422732637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9">
            <a:extLst>
              <a:ext uri="{FF2B5EF4-FFF2-40B4-BE49-F238E27FC236}">
                <a16:creationId xmlns:a16="http://schemas.microsoft.com/office/drawing/2014/main" id="{12B2CE24-5250-4FC0-BEEA-4F10A0C3FB5F}"/>
              </a:ext>
            </a:extLst>
          </p:cNvPr>
          <p:cNvSpPr>
            <a:spLocks noGrp="1"/>
          </p:cNvSpPr>
          <p:nvPr>
            <p:ph type="dt" sz="half" idx="10"/>
          </p:nvPr>
        </p:nvSpPr>
        <p:spPr/>
        <p:txBody>
          <a:bodyPr/>
          <a:lstStyle>
            <a:lvl1pPr>
              <a:defRPr/>
            </a:lvl1pPr>
          </a:lstStyle>
          <a:p>
            <a:pPr>
              <a:defRPr/>
            </a:pPr>
            <a:fld id="{695BB9DC-302B-4E57-8A87-C27874964C05}" type="datetime1">
              <a:rPr lang="hu-HU"/>
              <a:pPr>
                <a:defRPr/>
              </a:pPr>
              <a:t>2022. 03. 30.</a:t>
            </a:fld>
            <a:endParaRPr lang="hu-HU"/>
          </a:p>
        </p:txBody>
      </p:sp>
      <p:sp>
        <p:nvSpPr>
          <p:cNvPr id="3" name="Élőláb helye 21">
            <a:extLst>
              <a:ext uri="{FF2B5EF4-FFF2-40B4-BE49-F238E27FC236}">
                <a16:creationId xmlns:a16="http://schemas.microsoft.com/office/drawing/2014/main" id="{15E987CB-7499-4958-A6E9-1838D0D941E8}"/>
              </a:ext>
            </a:extLst>
          </p:cNvPr>
          <p:cNvSpPr>
            <a:spLocks noGrp="1"/>
          </p:cNvSpPr>
          <p:nvPr>
            <p:ph type="ftr" sz="quarter" idx="11"/>
          </p:nvPr>
        </p:nvSpPr>
        <p:spPr/>
        <p:txBody>
          <a:bodyPr/>
          <a:lstStyle>
            <a:lvl1pPr>
              <a:defRPr/>
            </a:lvl1pPr>
          </a:lstStyle>
          <a:p>
            <a:pPr>
              <a:defRPr/>
            </a:pPr>
            <a:endParaRPr lang="hu-HU"/>
          </a:p>
        </p:txBody>
      </p:sp>
      <p:sp>
        <p:nvSpPr>
          <p:cNvPr id="4" name="Dia számának helye 17">
            <a:extLst>
              <a:ext uri="{FF2B5EF4-FFF2-40B4-BE49-F238E27FC236}">
                <a16:creationId xmlns:a16="http://schemas.microsoft.com/office/drawing/2014/main" id="{CC6B4510-391B-44DE-8823-5A08417E28C4}"/>
              </a:ext>
            </a:extLst>
          </p:cNvPr>
          <p:cNvSpPr>
            <a:spLocks noGrp="1"/>
          </p:cNvSpPr>
          <p:nvPr>
            <p:ph type="sldNum" sz="quarter" idx="12"/>
          </p:nvPr>
        </p:nvSpPr>
        <p:spPr/>
        <p:txBody>
          <a:bodyPr/>
          <a:lstStyle>
            <a:lvl1pPr>
              <a:defRPr/>
            </a:lvl1pPr>
          </a:lstStyle>
          <a:p>
            <a:fld id="{48ED8A4C-1AEC-4E89-8FB3-ED9A6148C531}" type="slidenum">
              <a:rPr lang="hu-HU" altLang="hu-HU"/>
              <a:pPr/>
              <a:t>‹#›</a:t>
            </a:fld>
            <a:endParaRPr lang="hu-HU" altLang="hu-HU"/>
          </a:p>
        </p:txBody>
      </p:sp>
    </p:spTree>
    <p:extLst>
      <p:ext uri="{BB962C8B-B14F-4D97-AF65-F5344CB8AC3E}">
        <p14:creationId xmlns:p14="http://schemas.microsoft.com/office/powerpoint/2010/main" val="2970159159"/>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hu-HU"/>
              <a:t>Mintacím szerkesztése</a:t>
            </a:r>
            <a:endParaRPr lang="en-US"/>
          </a:p>
        </p:txBody>
      </p:sp>
      <p:sp>
        <p:nvSpPr>
          <p:cNvPr id="3" name="Szöveg hely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hu-HU"/>
              <a:t>Mintaszöveg szerkesztése</a:t>
            </a:r>
          </a:p>
        </p:txBody>
      </p:sp>
      <p:sp>
        <p:nvSpPr>
          <p:cNvPr id="4" name="Tartalom hely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9">
            <a:extLst>
              <a:ext uri="{FF2B5EF4-FFF2-40B4-BE49-F238E27FC236}">
                <a16:creationId xmlns:a16="http://schemas.microsoft.com/office/drawing/2014/main" id="{599F6D30-BFAE-4928-B7B7-8FA1B3665252}"/>
              </a:ext>
            </a:extLst>
          </p:cNvPr>
          <p:cNvSpPr>
            <a:spLocks noGrp="1"/>
          </p:cNvSpPr>
          <p:nvPr>
            <p:ph type="dt" sz="half" idx="10"/>
          </p:nvPr>
        </p:nvSpPr>
        <p:spPr/>
        <p:txBody>
          <a:bodyPr/>
          <a:lstStyle>
            <a:lvl1pPr>
              <a:defRPr/>
            </a:lvl1pPr>
          </a:lstStyle>
          <a:p>
            <a:pPr>
              <a:defRPr/>
            </a:pPr>
            <a:fld id="{0FA23FD3-3931-4A5F-AF4D-CD7FBB263AA1}" type="datetime1">
              <a:rPr lang="hu-HU"/>
              <a:pPr>
                <a:defRPr/>
              </a:pPr>
              <a:t>2022. 03. 30.</a:t>
            </a:fld>
            <a:endParaRPr lang="hu-HU"/>
          </a:p>
        </p:txBody>
      </p:sp>
      <p:sp>
        <p:nvSpPr>
          <p:cNvPr id="6" name="Élőláb helye 21">
            <a:extLst>
              <a:ext uri="{FF2B5EF4-FFF2-40B4-BE49-F238E27FC236}">
                <a16:creationId xmlns:a16="http://schemas.microsoft.com/office/drawing/2014/main" id="{CA7434D3-DF22-49C1-B392-39E112A01EDE}"/>
              </a:ext>
            </a:extLst>
          </p:cNvPr>
          <p:cNvSpPr>
            <a:spLocks noGrp="1"/>
          </p:cNvSpPr>
          <p:nvPr>
            <p:ph type="ftr" sz="quarter" idx="11"/>
          </p:nvPr>
        </p:nvSpPr>
        <p:spPr/>
        <p:txBody>
          <a:bodyPr/>
          <a:lstStyle>
            <a:lvl1pPr>
              <a:defRPr/>
            </a:lvl1pPr>
          </a:lstStyle>
          <a:p>
            <a:pPr>
              <a:defRPr/>
            </a:pPr>
            <a:endParaRPr lang="hu-HU"/>
          </a:p>
        </p:txBody>
      </p:sp>
      <p:sp>
        <p:nvSpPr>
          <p:cNvPr id="7" name="Dia számának helye 17">
            <a:extLst>
              <a:ext uri="{FF2B5EF4-FFF2-40B4-BE49-F238E27FC236}">
                <a16:creationId xmlns:a16="http://schemas.microsoft.com/office/drawing/2014/main" id="{412021F4-E72F-49C6-A895-1B0E6851473E}"/>
              </a:ext>
            </a:extLst>
          </p:cNvPr>
          <p:cNvSpPr>
            <a:spLocks noGrp="1"/>
          </p:cNvSpPr>
          <p:nvPr>
            <p:ph type="sldNum" sz="quarter" idx="12"/>
          </p:nvPr>
        </p:nvSpPr>
        <p:spPr/>
        <p:txBody>
          <a:bodyPr/>
          <a:lstStyle>
            <a:lvl1pPr>
              <a:defRPr/>
            </a:lvl1pPr>
          </a:lstStyle>
          <a:p>
            <a:fld id="{379A4065-441D-4166-B277-623B42EC9EF5}" type="slidenum">
              <a:rPr lang="hu-HU" altLang="hu-HU"/>
              <a:pPr/>
              <a:t>‹#›</a:t>
            </a:fld>
            <a:endParaRPr lang="hu-HU" altLang="hu-HU"/>
          </a:p>
        </p:txBody>
      </p:sp>
    </p:spTree>
    <p:extLst>
      <p:ext uri="{BB962C8B-B14F-4D97-AF65-F5344CB8AC3E}">
        <p14:creationId xmlns:p14="http://schemas.microsoft.com/office/powerpoint/2010/main" val="150083045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5" name="Egy sarkán kerekítve levágott téglalap 13">
            <a:extLst>
              <a:ext uri="{FF2B5EF4-FFF2-40B4-BE49-F238E27FC236}">
                <a16:creationId xmlns:a16="http://schemas.microsoft.com/office/drawing/2014/main" id="{873D10BB-5EF6-4E02-B713-6692EE43F5A1}"/>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Derékszögű háromszög 14">
            <a:extLst>
              <a:ext uri="{FF2B5EF4-FFF2-40B4-BE49-F238E27FC236}">
                <a16:creationId xmlns:a16="http://schemas.microsoft.com/office/drawing/2014/main" id="{4EA06B2E-D991-46DA-B75A-28EA3D804FFC}"/>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Szabadkézi sokszög 15">
            <a:extLst>
              <a:ext uri="{FF2B5EF4-FFF2-40B4-BE49-F238E27FC236}">
                <a16:creationId xmlns:a16="http://schemas.microsoft.com/office/drawing/2014/main" id="{8F05E8EC-8078-410C-A93E-B930CD401C39}"/>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Szabadkézi sokszög 16">
            <a:extLst>
              <a:ext uri="{FF2B5EF4-FFF2-40B4-BE49-F238E27FC236}">
                <a16:creationId xmlns:a16="http://schemas.microsoft.com/office/drawing/2014/main" id="{60814DF8-FC0D-478C-A931-4DC82760F67B}"/>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Cím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hu-HU"/>
              <a:t>Mintacím szerkesztése</a:t>
            </a:r>
            <a:endParaRPr lang="en-US"/>
          </a:p>
        </p:txBody>
      </p:sp>
      <p:sp>
        <p:nvSpPr>
          <p:cNvPr id="4" name="Szöveg hely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hu-HU"/>
              <a:t>Mintaszöveg szerkesztése</a:t>
            </a:r>
          </a:p>
        </p:txBody>
      </p:sp>
      <p:sp>
        <p:nvSpPr>
          <p:cNvPr id="3" name="Kép hely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hu-HU" noProof="0"/>
              <a:t>Kép beszúrásához kattintson az ikonra</a:t>
            </a:r>
            <a:endParaRPr lang="en-US" noProof="0" dirty="0"/>
          </a:p>
        </p:txBody>
      </p:sp>
      <p:sp>
        <p:nvSpPr>
          <p:cNvPr id="9" name="Dátum helye 4">
            <a:extLst>
              <a:ext uri="{FF2B5EF4-FFF2-40B4-BE49-F238E27FC236}">
                <a16:creationId xmlns:a16="http://schemas.microsoft.com/office/drawing/2014/main" id="{C9F95B38-3DAA-4BD7-9430-1BC483889715}"/>
              </a:ext>
            </a:extLst>
          </p:cNvPr>
          <p:cNvSpPr>
            <a:spLocks noGrp="1"/>
          </p:cNvSpPr>
          <p:nvPr>
            <p:ph type="dt" sz="half" idx="10"/>
          </p:nvPr>
        </p:nvSpPr>
        <p:spPr/>
        <p:txBody>
          <a:bodyPr/>
          <a:lstStyle>
            <a:lvl1pPr>
              <a:defRPr/>
            </a:lvl1pPr>
          </a:lstStyle>
          <a:p>
            <a:pPr>
              <a:defRPr/>
            </a:pPr>
            <a:fld id="{6459B1E5-8B9F-4239-85C3-FD086A4B5BCB}" type="datetime1">
              <a:rPr lang="hu-HU"/>
              <a:pPr>
                <a:defRPr/>
              </a:pPr>
              <a:t>2022. 03. 30.</a:t>
            </a:fld>
            <a:endParaRPr lang="hu-HU"/>
          </a:p>
        </p:txBody>
      </p:sp>
      <p:sp>
        <p:nvSpPr>
          <p:cNvPr id="10" name="Élőláb helye 5">
            <a:extLst>
              <a:ext uri="{FF2B5EF4-FFF2-40B4-BE49-F238E27FC236}">
                <a16:creationId xmlns:a16="http://schemas.microsoft.com/office/drawing/2014/main" id="{D56F80E1-87C8-4368-BAAB-E377092A7686}"/>
              </a:ext>
            </a:extLst>
          </p:cNvPr>
          <p:cNvSpPr>
            <a:spLocks noGrp="1"/>
          </p:cNvSpPr>
          <p:nvPr>
            <p:ph type="ftr" sz="quarter" idx="11"/>
          </p:nvPr>
        </p:nvSpPr>
        <p:spPr/>
        <p:txBody>
          <a:bodyPr/>
          <a:lstStyle>
            <a:lvl1pPr>
              <a:defRPr/>
            </a:lvl1pPr>
          </a:lstStyle>
          <a:p>
            <a:pPr>
              <a:defRPr/>
            </a:pPr>
            <a:endParaRPr lang="hu-HU"/>
          </a:p>
        </p:txBody>
      </p:sp>
      <p:sp>
        <p:nvSpPr>
          <p:cNvPr id="11" name="Dia számának helye 6">
            <a:extLst>
              <a:ext uri="{FF2B5EF4-FFF2-40B4-BE49-F238E27FC236}">
                <a16:creationId xmlns:a16="http://schemas.microsoft.com/office/drawing/2014/main" id="{53AEF1D9-585F-4BCC-A835-81E3FF4AB932}"/>
              </a:ext>
            </a:extLst>
          </p:cNvPr>
          <p:cNvSpPr>
            <a:spLocks noGrp="1"/>
          </p:cNvSpPr>
          <p:nvPr>
            <p:ph type="sldNum" sz="quarter" idx="12"/>
          </p:nvPr>
        </p:nvSpPr>
        <p:spPr>
          <a:xfrm>
            <a:off x="8077200" y="6356350"/>
            <a:ext cx="609600" cy="365125"/>
          </a:xfrm>
        </p:spPr>
        <p:txBody>
          <a:bodyPr/>
          <a:lstStyle>
            <a:lvl1pPr>
              <a:defRPr/>
            </a:lvl1pPr>
          </a:lstStyle>
          <a:p>
            <a:fld id="{9ACA7EA5-35AB-4FD7-B613-D2FF5EE13ADE}" type="slidenum">
              <a:rPr lang="hu-HU" altLang="hu-HU"/>
              <a:pPr/>
              <a:t>‹#›</a:t>
            </a:fld>
            <a:endParaRPr lang="hu-HU" altLang="hu-HU"/>
          </a:p>
        </p:txBody>
      </p:sp>
    </p:spTree>
    <p:extLst>
      <p:ext uri="{BB962C8B-B14F-4D97-AF65-F5344CB8AC3E}">
        <p14:creationId xmlns:p14="http://schemas.microsoft.com/office/powerpoint/2010/main" val="171303122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Szabadkézi sokszög 6">
            <a:extLst>
              <a:ext uri="{FF2B5EF4-FFF2-40B4-BE49-F238E27FC236}">
                <a16:creationId xmlns:a16="http://schemas.microsoft.com/office/drawing/2014/main" id="{457B77ED-B647-4C65-9EAF-B196935A7791}"/>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Szabadkézi sokszög 7">
            <a:extLst>
              <a:ext uri="{FF2B5EF4-FFF2-40B4-BE49-F238E27FC236}">
                <a16:creationId xmlns:a16="http://schemas.microsoft.com/office/drawing/2014/main" id="{BB5E80DA-2CAE-463B-BDD8-B4FECED87939}"/>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Cím helye 8">
            <a:extLst>
              <a:ext uri="{FF2B5EF4-FFF2-40B4-BE49-F238E27FC236}">
                <a16:creationId xmlns:a16="http://schemas.microsoft.com/office/drawing/2014/main" id="{32366405-DC9C-43AC-9AF7-A841E854A091}"/>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hu-HU" altLang="hu-HU"/>
              <a:t>Mintacím szerkesztése</a:t>
            </a:r>
            <a:endParaRPr lang="en-US" altLang="hu-HU"/>
          </a:p>
        </p:txBody>
      </p:sp>
      <p:sp>
        <p:nvSpPr>
          <p:cNvPr id="1029" name="Szöveg helye 29">
            <a:extLst>
              <a:ext uri="{FF2B5EF4-FFF2-40B4-BE49-F238E27FC236}">
                <a16:creationId xmlns:a16="http://schemas.microsoft.com/office/drawing/2014/main" id="{CB3888DC-1DF1-46C1-B7A6-FCA0A651C698}"/>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10" name="Dátum helye 9">
            <a:extLst>
              <a:ext uri="{FF2B5EF4-FFF2-40B4-BE49-F238E27FC236}">
                <a16:creationId xmlns:a16="http://schemas.microsoft.com/office/drawing/2014/main" id="{B5354A35-C515-48E4-ABAD-E14A2E50BBB5}"/>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fld id="{81753062-8CF1-4317-8145-600067C1B1C1}" type="datetime1">
              <a:rPr lang="hu-HU"/>
              <a:pPr>
                <a:defRPr/>
              </a:pPr>
              <a:t>2022. 03. 30.</a:t>
            </a:fld>
            <a:endParaRPr lang="hu-HU"/>
          </a:p>
        </p:txBody>
      </p:sp>
      <p:sp>
        <p:nvSpPr>
          <p:cNvPr id="22" name="Élőláb helye 21">
            <a:extLst>
              <a:ext uri="{FF2B5EF4-FFF2-40B4-BE49-F238E27FC236}">
                <a16:creationId xmlns:a16="http://schemas.microsoft.com/office/drawing/2014/main" id="{2E54231A-12EF-42DF-855F-80ECDCD18C1E}"/>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endParaRPr lang="hu-HU"/>
          </a:p>
        </p:txBody>
      </p:sp>
      <p:sp>
        <p:nvSpPr>
          <p:cNvPr id="18" name="Dia számának helye 17">
            <a:extLst>
              <a:ext uri="{FF2B5EF4-FFF2-40B4-BE49-F238E27FC236}">
                <a16:creationId xmlns:a16="http://schemas.microsoft.com/office/drawing/2014/main" id="{D4CC1581-980D-418E-A5BC-C644477C8EEC}"/>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7B1D0C31-234D-4BD3-B54D-B140EC754C7D}" type="slidenum">
              <a:rPr lang="hu-HU" altLang="hu-HU"/>
              <a:pPr/>
              <a:t>‹#›</a:t>
            </a:fld>
            <a:endParaRPr lang="hu-HU" altLang="hu-HU"/>
          </a:p>
        </p:txBody>
      </p:sp>
      <p:grpSp>
        <p:nvGrpSpPr>
          <p:cNvPr id="1033" name="Csoportba foglalás 1">
            <a:extLst>
              <a:ext uri="{FF2B5EF4-FFF2-40B4-BE49-F238E27FC236}">
                <a16:creationId xmlns:a16="http://schemas.microsoft.com/office/drawing/2014/main" id="{8154CCAF-BFA3-490D-8346-9BC48CD1F338}"/>
              </a:ext>
            </a:extLst>
          </p:cNvPr>
          <p:cNvGrpSpPr>
            <a:grpSpLocks/>
          </p:cNvGrpSpPr>
          <p:nvPr/>
        </p:nvGrpSpPr>
        <p:grpSpPr bwMode="auto">
          <a:xfrm>
            <a:off x="-19050" y="203200"/>
            <a:ext cx="9180513" cy="647700"/>
            <a:chOff x="-19045" y="216550"/>
            <a:chExt cx="9180548" cy="649224"/>
          </a:xfrm>
        </p:grpSpPr>
        <p:sp>
          <p:nvSpPr>
            <p:cNvPr id="12" name="Szabadkézi sokszög 11">
              <a:extLst>
                <a:ext uri="{FF2B5EF4-FFF2-40B4-BE49-F238E27FC236}">
                  <a16:creationId xmlns:a16="http://schemas.microsoft.com/office/drawing/2014/main" id="{841B8F39-FE36-4CC4-B7C6-90C3B98CFC10}"/>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sp>
          <p:nvSpPr>
            <p:cNvPr id="13" name="Szabadkézi sokszög 12">
              <a:extLst>
                <a:ext uri="{FF2B5EF4-FFF2-40B4-BE49-F238E27FC236}">
                  <a16:creationId xmlns:a16="http://schemas.microsoft.com/office/drawing/2014/main" id="{5D397A8E-2958-4D38-A3CA-F3729A5A8E19}"/>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grpSp>
    </p:spTree>
  </p:cSld>
  <p:clrMap bg1="lt1" tx1="dk1" bg2="lt2" tx2="dk2" accent1="accent1" accent2="accent2" accent3="accent3" accent4="accent4" accent5="accent5" accent6="accent6" hlink="hlink" folHlink="folHlink"/>
  <p:sldLayoutIdLst>
    <p:sldLayoutId id="2147484239" r:id="rId1"/>
    <p:sldLayoutId id="2147484231" r:id="rId2"/>
    <p:sldLayoutId id="2147484240" r:id="rId3"/>
    <p:sldLayoutId id="2147484232" r:id="rId4"/>
    <p:sldLayoutId id="2147484233" r:id="rId5"/>
    <p:sldLayoutId id="2147484234" r:id="rId6"/>
    <p:sldLayoutId id="2147484235" r:id="rId7"/>
    <p:sldLayoutId id="2147484236" r:id="rId8"/>
    <p:sldLayoutId id="2147484241" r:id="rId9"/>
    <p:sldLayoutId id="2147484237" r:id="rId10"/>
    <p:sldLayoutId id="2147484238" r:id="rId11"/>
    <p:sldLayoutId id="2147484242" r:id="rId12"/>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F53E852-F2A9-423D-9F58-518609F319B9}"/>
              </a:ext>
            </a:extLst>
          </p:cNvPr>
          <p:cNvSpPr>
            <a:spLocks noGrp="1"/>
          </p:cNvSpPr>
          <p:nvPr>
            <p:ph type="title"/>
          </p:nvPr>
        </p:nvSpPr>
        <p:spPr>
          <a:xfrm>
            <a:off x="611250" y="1700808"/>
            <a:ext cx="7921500" cy="1439863"/>
          </a:xfrm>
        </p:spPr>
        <p:txBody>
          <a:bodyPr/>
          <a:lstStyle/>
          <a:p>
            <a:pPr>
              <a:defRPr/>
            </a:pPr>
            <a:r>
              <a:rPr lang="en-GB" altLang="hu-HU" dirty="0"/>
              <a:t>Other Training methods</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Content Placeholder 11">
            <a:extLst>
              <a:ext uri="{FF2B5EF4-FFF2-40B4-BE49-F238E27FC236}">
                <a16:creationId xmlns:a16="http://schemas.microsoft.com/office/drawing/2014/main" id="{43C1CABE-788D-43A0-9987-D1D0FA11E640}"/>
              </a:ext>
            </a:extLst>
          </p:cNvPr>
          <p:cNvSpPr>
            <a:spLocks noGrp="1"/>
          </p:cNvSpPr>
          <p:nvPr>
            <p:ph idx="1"/>
          </p:nvPr>
        </p:nvSpPr>
        <p:spPr>
          <a:xfrm>
            <a:off x="0" y="1268760"/>
            <a:ext cx="9108504" cy="4297015"/>
          </a:xfrm>
        </p:spPr>
        <p:txBody>
          <a:bodyPr/>
          <a:lstStyle/>
          <a:p>
            <a:pPr eaLnBrk="1" hangingPunct="1"/>
            <a:r>
              <a:rPr lang="en-GB" altLang="hu-HU" sz="2200" dirty="0">
                <a:latin typeface="Times New Roman" panose="02020603050405020304" pitchFamily="18" charset="0"/>
                <a:cs typeface="Times New Roman" panose="02020603050405020304" pitchFamily="18" charset="0"/>
              </a:rPr>
              <a:t>What are autoencoders good for?</a:t>
            </a:r>
          </a:p>
          <a:p>
            <a:pPr lvl="1" eaLnBrk="1" hangingPunct="1"/>
            <a:r>
              <a:rPr lang="en-GB" altLang="hu-HU" sz="2000" dirty="0">
                <a:latin typeface="Times New Roman" panose="02020603050405020304" pitchFamily="18" charset="0"/>
                <a:cs typeface="Times New Roman" panose="02020603050405020304" pitchFamily="18" charset="0"/>
              </a:rPr>
              <a:t>During training the network is forced to find a compact/compressed representation, from which the input should be reconstructed as accurately as possible</a:t>
            </a:r>
          </a:p>
          <a:p>
            <a:pPr lvl="1" eaLnBrk="1" hangingPunct="1"/>
            <a:r>
              <a:rPr lang="en-GB" altLang="hu-HU" sz="2000" dirty="0">
                <a:latin typeface="Times New Roman" panose="02020603050405020304" pitchFamily="18" charset="0"/>
                <a:cs typeface="Times New Roman" panose="02020603050405020304" pitchFamily="18" charset="0"/>
              </a:rPr>
              <a:t>It can be used to feature-space reduction (the decoder part is disregarded,</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and instead of the original input features, the bottleneck layer’s output is used)</a:t>
            </a:r>
          </a:p>
          <a:p>
            <a:pPr lvl="1" eaLnBrk="1" hangingPunct="1"/>
            <a:r>
              <a:rPr lang="en-GB" altLang="hu-HU" sz="2000" dirty="0">
                <a:latin typeface="Times New Roman" panose="02020603050405020304" pitchFamily="18" charset="0"/>
                <a:cs typeface="Times New Roman" panose="02020603050405020304" pitchFamily="18" charset="0"/>
              </a:rPr>
              <a:t>But it is also able to be train unsupervised (if there are a lot of unannotated data examples and only a few are labelled, then the autoencoder can be trained, then the decoder part is dropped and using the remaining output layers supervised training is commenced)</a:t>
            </a:r>
          </a:p>
        </p:txBody>
      </p:sp>
      <p:pic>
        <p:nvPicPr>
          <p:cNvPr id="18436" name="Picture 12" descr="szte_cimer.tif">
            <a:extLst>
              <a:ext uri="{FF2B5EF4-FFF2-40B4-BE49-F238E27FC236}">
                <a16:creationId xmlns:a16="http://schemas.microsoft.com/office/drawing/2014/main" id="{9795FF46-2771-4975-8681-85B9A58204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30175"/>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Cím 8">
            <a:extLst>
              <a:ext uri="{FF2B5EF4-FFF2-40B4-BE49-F238E27FC236}">
                <a16:creationId xmlns:a16="http://schemas.microsoft.com/office/drawing/2014/main" id="{9CBA656D-5170-4304-95E9-2C8502E7F1E8}"/>
              </a:ext>
            </a:extLst>
          </p:cNvPr>
          <p:cNvSpPr>
            <a:spLocks noGrp="1"/>
          </p:cNvSpPr>
          <p:nvPr>
            <p:ph type="title"/>
          </p:nvPr>
        </p:nvSpPr>
        <p:spPr>
          <a:xfrm>
            <a:off x="755650" y="188913"/>
            <a:ext cx="8229600" cy="566737"/>
          </a:xfrm>
        </p:spPr>
        <p:txBody>
          <a:bodyPr/>
          <a:lstStyle/>
          <a:p>
            <a:pPr algn="ctr" eaLnBrk="1" hangingPunct="1"/>
            <a:r>
              <a:rPr lang="en-GB" altLang="hu-HU" sz="3600" dirty="0">
                <a:solidFill>
                  <a:schemeClr val="bg1"/>
                </a:solidFill>
              </a:rPr>
              <a:t>Autoencoder Networks</a:t>
            </a:r>
          </a:p>
        </p:txBody>
      </p:sp>
      <p:pic>
        <p:nvPicPr>
          <p:cNvPr id="18438" name="Kép 2">
            <a:extLst>
              <a:ext uri="{FF2B5EF4-FFF2-40B4-BE49-F238E27FC236}">
                <a16:creationId xmlns:a16="http://schemas.microsoft.com/office/drawing/2014/main" id="{50D62A7D-6E11-40C9-A7E3-7F338270E0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4493850"/>
            <a:ext cx="4103687"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Content Placeholder 11">
            <a:extLst>
              <a:ext uri="{FF2B5EF4-FFF2-40B4-BE49-F238E27FC236}">
                <a16:creationId xmlns:a16="http://schemas.microsoft.com/office/drawing/2014/main" id="{70DE531B-5470-4A97-B732-2F52B74391B6}"/>
              </a:ext>
            </a:extLst>
          </p:cNvPr>
          <p:cNvSpPr>
            <a:spLocks noGrp="1"/>
          </p:cNvSpPr>
          <p:nvPr>
            <p:ph idx="1"/>
          </p:nvPr>
        </p:nvSpPr>
        <p:spPr>
          <a:xfrm>
            <a:off x="250825" y="1844675"/>
            <a:ext cx="8580438"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We claim that normalizing the input features to have a mean of 0 and a standard deviation of 1 helps in training</a:t>
            </a:r>
            <a:br>
              <a:rPr lang="en-GB" altLang="hu-HU" sz="2200" dirty="0">
                <a:latin typeface="Times New Roman" panose="02020603050405020304" pitchFamily="18" charset="0"/>
                <a:cs typeface="Times New Roman" panose="02020603050405020304" pitchFamily="18" charset="0"/>
              </a:rPr>
            </a:br>
            <a:br>
              <a:rPr lang="en-GB" altLang="hu-HU" sz="2200" dirty="0">
                <a:latin typeface="Times New Roman" panose="02020603050405020304" pitchFamily="18" charset="0"/>
                <a:cs typeface="Times New Roman" panose="02020603050405020304" pitchFamily="18" charset="0"/>
              </a:rPr>
            </a:br>
            <a:br>
              <a:rPr lang="en-GB" altLang="hu-HU" sz="2200" dirty="0">
                <a:latin typeface="Times New Roman" panose="02020603050405020304" pitchFamily="18" charset="0"/>
                <a:cs typeface="Times New Roman" panose="02020603050405020304" pitchFamily="18" charset="0"/>
              </a:rPr>
            </a:br>
            <a:r>
              <a:rPr lang="en-GB" altLang="hu-HU" sz="2200" i="1" dirty="0">
                <a:latin typeface="Times New Roman" panose="02020603050405020304" pitchFamily="18" charset="0"/>
                <a:cs typeface="Times New Roman" panose="02020603050405020304" pitchFamily="18" charset="0"/>
              </a:rPr>
              <a:t>(This is basically a scaling and an offsetting)</a:t>
            </a:r>
          </a:p>
          <a:p>
            <a:pPr eaLnBrk="1" hangingPunct="1"/>
            <a:r>
              <a:rPr lang="en-GB" altLang="hu-HU" sz="2200" dirty="0">
                <a:latin typeface="Times New Roman" panose="02020603050405020304" pitchFamily="18" charset="0"/>
                <a:cs typeface="Times New Roman" panose="02020603050405020304" pitchFamily="18" charset="0"/>
              </a:rPr>
              <a:t>In deep networks, the k-</a:t>
            </a:r>
            <a:r>
              <a:rPr lang="en-GB" altLang="hu-HU" sz="2200" dirty="0" err="1">
                <a:latin typeface="Times New Roman" panose="02020603050405020304" pitchFamily="18" charset="0"/>
                <a:cs typeface="Times New Roman" panose="02020603050405020304" pitchFamily="18" charset="0"/>
              </a:rPr>
              <a:t>th</a:t>
            </a:r>
            <a:r>
              <a:rPr lang="en-GB" altLang="hu-HU" sz="2200" dirty="0">
                <a:latin typeface="Times New Roman" panose="02020603050405020304" pitchFamily="18" charset="0"/>
                <a:cs typeface="Times New Roman" panose="02020603050405020304" pitchFamily="18" charset="0"/>
              </a:rPr>
              <a:t> layer’s input</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if the k-1-th layer’s output</a:t>
            </a:r>
          </a:p>
          <a:p>
            <a:pPr eaLnBrk="1" hangingPunct="1"/>
            <a:r>
              <a:rPr lang="en-GB" altLang="hu-HU" sz="2200" dirty="0">
                <a:latin typeface="Times New Roman" panose="02020603050405020304" pitchFamily="18" charset="0"/>
                <a:cs typeface="Times New Roman" panose="02020603050405020304" pitchFamily="18" charset="0"/>
              </a:rPr>
              <a:t>But then the k-</a:t>
            </a:r>
            <a:r>
              <a:rPr lang="en-GB" altLang="hu-HU" sz="2200" dirty="0" err="1">
                <a:latin typeface="Times New Roman" panose="02020603050405020304" pitchFamily="18" charset="0"/>
                <a:cs typeface="Times New Roman" panose="02020603050405020304" pitchFamily="18" charset="0"/>
              </a:rPr>
              <a:t>th</a:t>
            </a:r>
            <a:r>
              <a:rPr lang="en-GB" altLang="hu-HU" sz="2200" dirty="0">
                <a:latin typeface="Times New Roman" panose="02020603050405020304" pitchFamily="18" charset="0"/>
                <a:cs typeface="Times New Roman" panose="02020603050405020304" pitchFamily="18" charset="0"/>
              </a:rPr>
              <a:t> layer would also learn easier if the previous layer’s output would have a mean of 0 and a standard deviation of 1 –  </a:t>
            </a:r>
            <a:r>
              <a:rPr lang="en-GB" altLang="hu-HU" sz="2200" i="1" dirty="0">
                <a:latin typeface="Times New Roman" panose="02020603050405020304" pitchFamily="18" charset="0"/>
                <a:cs typeface="Times New Roman" panose="02020603050405020304" pitchFamily="18" charset="0"/>
              </a:rPr>
              <a:t>for this the amount of scale and offset need to be calculated</a:t>
            </a:r>
          </a:p>
          <a:p>
            <a:pPr eaLnBrk="1" hangingPunct="1"/>
            <a:r>
              <a:rPr lang="en-GB" altLang="hu-HU" sz="2200" dirty="0">
                <a:latin typeface="Times New Roman" panose="02020603050405020304" pitchFamily="18" charset="0"/>
                <a:cs typeface="Times New Roman" panose="02020603050405020304" pitchFamily="18" charset="0"/>
              </a:rPr>
              <a:t>We could train only the first layer then calculate the output’s mean and std, normalize, then add a new layer to the network, and so on…</a:t>
            </a:r>
          </a:p>
          <a:p>
            <a:pPr lvl="1" eaLnBrk="1" hangingPunct="1"/>
            <a:r>
              <a:rPr lang="en-GB" altLang="hu-HU" sz="2000" dirty="0">
                <a:latin typeface="Times New Roman" panose="02020603050405020304" pitchFamily="18" charset="0"/>
                <a:cs typeface="Times New Roman" panose="02020603050405020304" pitchFamily="18" charset="0"/>
              </a:rPr>
              <a:t>But this is hard and sluggish (slow)</a:t>
            </a: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9459" name="Picture 12" descr="szte_cimer.tif">
            <a:extLst>
              <a:ext uri="{FF2B5EF4-FFF2-40B4-BE49-F238E27FC236}">
                <a16:creationId xmlns:a16="http://schemas.microsoft.com/office/drawing/2014/main" id="{63E5E81D-0679-49AE-B142-2335EA13CA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03188"/>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Cím 8">
            <a:extLst>
              <a:ext uri="{FF2B5EF4-FFF2-40B4-BE49-F238E27FC236}">
                <a16:creationId xmlns:a16="http://schemas.microsoft.com/office/drawing/2014/main" id="{898BEF7B-9155-405E-91E0-7CFDC4EB5681}"/>
              </a:ext>
            </a:extLst>
          </p:cNvPr>
          <p:cNvSpPr>
            <a:spLocks noGrp="1"/>
          </p:cNvSpPr>
          <p:nvPr>
            <p:ph type="title"/>
          </p:nvPr>
        </p:nvSpPr>
        <p:spPr>
          <a:xfrm>
            <a:off x="684213" y="207963"/>
            <a:ext cx="8229600" cy="566737"/>
          </a:xfrm>
        </p:spPr>
        <p:txBody>
          <a:bodyPr/>
          <a:lstStyle/>
          <a:p>
            <a:pPr algn="ctr" eaLnBrk="1" hangingPunct="1"/>
            <a:r>
              <a:rPr lang="en-GB" altLang="hu-HU" sz="4000" dirty="0">
                <a:solidFill>
                  <a:schemeClr val="bg1"/>
                </a:solidFill>
              </a:rPr>
              <a:t>Batch normalization</a:t>
            </a:r>
          </a:p>
        </p:txBody>
      </p:sp>
      <p:sp>
        <p:nvSpPr>
          <p:cNvPr id="19461" name="Rectangle 7">
            <a:extLst>
              <a:ext uri="{FF2B5EF4-FFF2-40B4-BE49-F238E27FC236}">
                <a16:creationId xmlns:a16="http://schemas.microsoft.com/office/drawing/2014/main" id="{217156D1-520E-4587-89B0-2090048562A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9462" name="Rectangle 9">
            <a:extLst>
              <a:ext uri="{FF2B5EF4-FFF2-40B4-BE49-F238E27FC236}">
                <a16:creationId xmlns:a16="http://schemas.microsoft.com/office/drawing/2014/main" id="{121AD1E3-8B84-4AAE-95B1-0855DBFA734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9463" name="Rectangle 11">
            <a:extLst>
              <a:ext uri="{FF2B5EF4-FFF2-40B4-BE49-F238E27FC236}">
                <a16:creationId xmlns:a16="http://schemas.microsoft.com/office/drawing/2014/main" id="{1642A897-0719-4DCE-A25C-878DF6A96687}"/>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9464" name="Rectangle 12">
            <a:extLst>
              <a:ext uri="{FF2B5EF4-FFF2-40B4-BE49-F238E27FC236}">
                <a16:creationId xmlns:a16="http://schemas.microsoft.com/office/drawing/2014/main" id="{10AFD21B-8B81-43A1-B4CF-6332FF979ED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9465" name="Rectangle 14">
            <a:extLst>
              <a:ext uri="{FF2B5EF4-FFF2-40B4-BE49-F238E27FC236}">
                <a16:creationId xmlns:a16="http://schemas.microsoft.com/office/drawing/2014/main" id="{A21259F5-3D60-4AC8-8CF5-8DC029C3CBF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9466" name="Rectangle 6">
            <a:extLst>
              <a:ext uri="{FF2B5EF4-FFF2-40B4-BE49-F238E27FC236}">
                <a16:creationId xmlns:a16="http://schemas.microsoft.com/office/drawing/2014/main" id="{5F1D6750-F349-498D-9A58-357554E57A2C}"/>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9467" name="Rectangle 8">
            <a:extLst>
              <a:ext uri="{FF2B5EF4-FFF2-40B4-BE49-F238E27FC236}">
                <a16:creationId xmlns:a16="http://schemas.microsoft.com/office/drawing/2014/main" id="{422D5544-9926-4EF4-9AD7-5177ADFEFA56}"/>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9468" name="Rectangle 6">
            <a:extLst>
              <a:ext uri="{FF2B5EF4-FFF2-40B4-BE49-F238E27FC236}">
                <a16:creationId xmlns:a16="http://schemas.microsoft.com/office/drawing/2014/main" id="{07713BE6-22B0-4F43-A1E1-49F9EE300B7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pic>
        <p:nvPicPr>
          <p:cNvPr id="19469" name="Picture 3">
            <a:extLst>
              <a:ext uri="{FF2B5EF4-FFF2-40B4-BE49-F238E27FC236}">
                <a16:creationId xmlns:a16="http://schemas.microsoft.com/office/drawing/2014/main" id="{A8EE4F1E-CA25-40C3-98D7-7BAEDC055E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285" y="2492375"/>
            <a:ext cx="30241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2">
            <a:extLst>
              <a:ext uri="{FF2B5EF4-FFF2-40B4-BE49-F238E27FC236}">
                <a16:creationId xmlns:a16="http://schemas.microsoft.com/office/drawing/2014/main" id="{91735801-B9CA-4D36-8A6F-A6A5F1067B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565400"/>
            <a:ext cx="20875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Content Placeholder 11">
            <a:extLst>
              <a:ext uri="{FF2B5EF4-FFF2-40B4-BE49-F238E27FC236}">
                <a16:creationId xmlns:a16="http://schemas.microsoft.com/office/drawing/2014/main" id="{2D529EFF-132A-436B-A926-359A7D44E5C1}"/>
              </a:ext>
            </a:extLst>
          </p:cNvPr>
          <p:cNvSpPr>
            <a:spLocks noGrp="1"/>
          </p:cNvSpPr>
          <p:nvPr>
            <p:ph idx="1"/>
          </p:nvPr>
        </p:nvSpPr>
        <p:spPr>
          <a:xfrm>
            <a:off x="457200" y="1844675"/>
            <a:ext cx="8435975"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A more effective solution is: normalizing in an „online” manner, for the current batch only</a:t>
            </a:r>
          </a:p>
          <a:p>
            <a:pPr eaLnBrk="1" hangingPunct="1"/>
            <a:r>
              <a:rPr lang="en-GB" altLang="hu-HU" sz="2200" dirty="0">
                <a:latin typeface="Times New Roman" panose="02020603050405020304" pitchFamily="18" charset="0"/>
                <a:cs typeface="Times New Roman" panose="02020603050405020304" pitchFamily="18" charset="0"/>
              </a:rPr>
              <a:t>Meanwhile the proper scale and offset parameters are learned</a:t>
            </a:r>
          </a:p>
          <a:p>
            <a:pPr lvl="1" eaLnBrk="1" hangingPunct="1"/>
            <a:r>
              <a:rPr lang="en-GB" altLang="hu-HU" sz="2000" dirty="0">
                <a:latin typeface="Times New Roman" panose="02020603050405020304" pitchFamily="18" charset="0"/>
                <a:cs typeface="Times New Roman" panose="02020603050405020304" pitchFamily="18" charset="0"/>
              </a:rPr>
              <a:t>They are regarded as learnable parameters in the same way as the weights of the network</a:t>
            </a:r>
          </a:p>
          <a:p>
            <a:pPr lvl="1" eaLnBrk="1" hangingPunct="1"/>
            <a:r>
              <a:rPr lang="en-GB" altLang="hu-HU" sz="2000" dirty="0">
                <a:latin typeface="Times New Roman" panose="02020603050405020304" pitchFamily="18" charset="0"/>
                <a:cs typeface="Times New Roman" panose="02020603050405020304" pitchFamily="18" charset="0"/>
              </a:rPr>
              <a:t>The backpropagation algorithm can be extended to include these and learn them while training</a:t>
            </a:r>
          </a:p>
          <a:p>
            <a:pPr lvl="1" eaLnBrk="1" hangingPunct="1"/>
            <a:r>
              <a:rPr lang="en-GB" altLang="hu-HU" sz="2000" dirty="0">
                <a:latin typeface="Times New Roman" panose="02020603050405020304" pitchFamily="18" charset="0"/>
                <a:cs typeface="Times New Roman" panose="02020603050405020304" pitchFamily="18" charset="0"/>
              </a:rPr>
              <a:t>During testing, the learned values of mean scale and standard deviation offset are used</a:t>
            </a:r>
          </a:p>
          <a:p>
            <a:pPr eaLnBrk="1" hangingPunct="1"/>
            <a:r>
              <a:rPr lang="en-GB" altLang="hu-HU" sz="2200" dirty="0">
                <a:latin typeface="Times New Roman" panose="02020603050405020304" pitchFamily="18" charset="0"/>
                <a:cs typeface="Times New Roman" panose="02020603050405020304" pitchFamily="18" charset="0"/>
              </a:rPr>
              <a:t>Positive effects of batch normalization:</a:t>
            </a:r>
          </a:p>
          <a:p>
            <a:pPr lvl="1" eaLnBrk="1" hangingPunct="1"/>
            <a:r>
              <a:rPr lang="en-GB" altLang="hu-HU" sz="2000" dirty="0">
                <a:latin typeface="Times New Roman" panose="02020603050405020304" pitchFamily="18" charset="0"/>
                <a:cs typeface="Times New Roman" panose="02020603050405020304" pitchFamily="18" charset="0"/>
              </a:rPr>
              <a:t>Faster convergence</a:t>
            </a:r>
          </a:p>
          <a:p>
            <a:pPr lvl="1" eaLnBrk="1" hangingPunct="1"/>
            <a:r>
              <a:rPr lang="en-GB" altLang="hu-HU" sz="2000" dirty="0">
                <a:latin typeface="Times New Roman" panose="02020603050405020304" pitchFamily="18" charset="0"/>
                <a:cs typeface="Times New Roman" panose="02020603050405020304" pitchFamily="18" charset="0"/>
              </a:rPr>
              <a:t>A larger initial learning rate value can be used</a:t>
            </a:r>
          </a:p>
          <a:p>
            <a:pPr lvl="1" eaLnBrk="1" hangingPunct="1"/>
            <a:r>
              <a:rPr lang="en-GB" altLang="hu-HU" sz="2000" dirty="0">
                <a:latin typeface="Times New Roman" panose="02020603050405020304" pitchFamily="18" charset="0"/>
                <a:cs typeface="Times New Roman" panose="02020603050405020304" pitchFamily="18" charset="0"/>
              </a:rPr>
              <a:t>Training of deep networks results in better performance</a:t>
            </a:r>
          </a:p>
          <a:p>
            <a:pPr lvl="1" eaLnBrk="1" hangingPunct="1"/>
            <a:r>
              <a:rPr lang="en-GB" altLang="hu-HU" sz="2000" dirty="0">
                <a:latin typeface="Times New Roman" panose="02020603050405020304" pitchFamily="18" charset="0"/>
                <a:cs typeface="Times New Roman" panose="02020603050405020304" pitchFamily="18" charset="0"/>
              </a:rPr>
              <a:t>The network will be a little bit less sensitive to initial weight values</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20483" name="Picture 12" descr="szte_cimer.tif">
            <a:extLst>
              <a:ext uri="{FF2B5EF4-FFF2-40B4-BE49-F238E27FC236}">
                <a16:creationId xmlns:a16="http://schemas.microsoft.com/office/drawing/2014/main" id="{59A606F8-6E6C-4CEE-A8F3-B48AC58C5E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3" y="103188"/>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Cím 8">
            <a:extLst>
              <a:ext uri="{FF2B5EF4-FFF2-40B4-BE49-F238E27FC236}">
                <a16:creationId xmlns:a16="http://schemas.microsoft.com/office/drawing/2014/main" id="{9F2971AB-E7F4-4EEB-9C2D-A10814DE70E7}"/>
              </a:ext>
            </a:extLst>
          </p:cNvPr>
          <p:cNvSpPr>
            <a:spLocks noGrp="1"/>
          </p:cNvSpPr>
          <p:nvPr>
            <p:ph type="title"/>
          </p:nvPr>
        </p:nvSpPr>
        <p:spPr>
          <a:xfrm>
            <a:off x="663575" y="200025"/>
            <a:ext cx="8229600" cy="566738"/>
          </a:xfrm>
        </p:spPr>
        <p:txBody>
          <a:bodyPr/>
          <a:lstStyle/>
          <a:p>
            <a:pPr algn="ctr" eaLnBrk="1" hangingPunct="1"/>
            <a:r>
              <a:rPr lang="en-GB" altLang="hu-HU" sz="4000" dirty="0">
                <a:solidFill>
                  <a:schemeClr val="bg1"/>
                </a:solidFill>
              </a:rPr>
              <a:t>Batch normalization 2</a:t>
            </a:r>
          </a:p>
        </p:txBody>
      </p:sp>
      <p:sp>
        <p:nvSpPr>
          <p:cNvPr id="20485" name="Rectangle 7">
            <a:extLst>
              <a:ext uri="{FF2B5EF4-FFF2-40B4-BE49-F238E27FC236}">
                <a16:creationId xmlns:a16="http://schemas.microsoft.com/office/drawing/2014/main" id="{762D8154-052B-4964-BC23-C76AFC1E61B4}"/>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0486" name="Rectangle 9">
            <a:extLst>
              <a:ext uri="{FF2B5EF4-FFF2-40B4-BE49-F238E27FC236}">
                <a16:creationId xmlns:a16="http://schemas.microsoft.com/office/drawing/2014/main" id="{DF16379A-0EC6-42AA-98D7-E258EDD8F34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0487" name="Rectangle 11">
            <a:extLst>
              <a:ext uri="{FF2B5EF4-FFF2-40B4-BE49-F238E27FC236}">
                <a16:creationId xmlns:a16="http://schemas.microsoft.com/office/drawing/2014/main" id="{E3628833-E8E4-4A3E-A13B-C3EB2875884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0488" name="Rectangle 12">
            <a:extLst>
              <a:ext uri="{FF2B5EF4-FFF2-40B4-BE49-F238E27FC236}">
                <a16:creationId xmlns:a16="http://schemas.microsoft.com/office/drawing/2014/main" id="{DE0EE3B4-5424-4651-B62A-EC1D17E6465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0489" name="Rectangle 14">
            <a:extLst>
              <a:ext uri="{FF2B5EF4-FFF2-40B4-BE49-F238E27FC236}">
                <a16:creationId xmlns:a16="http://schemas.microsoft.com/office/drawing/2014/main" id="{0D0771C9-67F7-4FE1-9B5D-70031D04A2B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0490" name="Rectangle 6">
            <a:extLst>
              <a:ext uri="{FF2B5EF4-FFF2-40B4-BE49-F238E27FC236}">
                <a16:creationId xmlns:a16="http://schemas.microsoft.com/office/drawing/2014/main" id="{348080C0-ACC3-4A30-9F97-FEBE9990872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0491" name="Rectangle 8">
            <a:extLst>
              <a:ext uri="{FF2B5EF4-FFF2-40B4-BE49-F238E27FC236}">
                <a16:creationId xmlns:a16="http://schemas.microsoft.com/office/drawing/2014/main" id="{368541C1-5B50-4459-9D22-396DA6DAD046}"/>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0492" name="Rectangle 6">
            <a:extLst>
              <a:ext uri="{FF2B5EF4-FFF2-40B4-BE49-F238E27FC236}">
                <a16:creationId xmlns:a16="http://schemas.microsoft.com/office/drawing/2014/main" id="{50EBAA82-6E95-434E-A824-4DF465C31988}"/>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Content Placeholder 11">
            <a:extLst>
              <a:ext uri="{FF2B5EF4-FFF2-40B4-BE49-F238E27FC236}">
                <a16:creationId xmlns:a16="http://schemas.microsoft.com/office/drawing/2014/main" id="{70BF235E-FC11-4F51-B8D5-7B378E1B0965}"/>
              </a:ext>
            </a:extLst>
          </p:cNvPr>
          <p:cNvSpPr>
            <a:spLocks noGrp="1"/>
          </p:cNvSpPr>
          <p:nvPr>
            <p:ph idx="1"/>
          </p:nvPr>
        </p:nvSpPr>
        <p:spPr>
          <a:xfrm>
            <a:off x="250825" y="1628775"/>
            <a:ext cx="8675688" cy="4826000"/>
          </a:xfrm>
        </p:spPr>
        <p:txBody>
          <a:bodyPr/>
          <a:lstStyle/>
          <a:p>
            <a:pPr eaLnBrk="1" hangingPunct="1"/>
            <a:r>
              <a:rPr lang="en-GB" altLang="hu-HU" sz="2200" dirty="0">
                <a:latin typeface="Times New Roman" panose="02020603050405020304" pitchFamily="18" charset="0"/>
                <a:cs typeface="Times New Roman" panose="02020603050405020304" pitchFamily="18" charset="0"/>
              </a:rPr>
              <a:t>The definition of a „deep network” is not exact, it usually means 5-10 hidden layers</a:t>
            </a:r>
          </a:p>
          <a:p>
            <a:pPr eaLnBrk="1" hangingPunct="1"/>
            <a:r>
              <a:rPr lang="en-GB" altLang="hu-HU" sz="2200" dirty="0">
                <a:latin typeface="Times New Roman" panose="02020603050405020304" pitchFamily="18" charset="0"/>
                <a:cs typeface="Times New Roman" panose="02020603050405020304" pitchFamily="18" charset="0"/>
              </a:rPr>
              <a:t>Recently, very deep networks were introduced, typically for image processing and computer vision tasks</a:t>
            </a:r>
          </a:p>
          <a:p>
            <a:pPr lvl="1" eaLnBrk="1" hangingPunct="1"/>
            <a:r>
              <a:rPr lang="en-GB" altLang="hu-HU" sz="1800" dirty="0">
                <a:latin typeface="Times New Roman" panose="02020603050405020304" pitchFamily="18" charset="0"/>
                <a:cs typeface="Times New Roman" panose="02020603050405020304" pitchFamily="18" charset="0"/>
              </a:rPr>
              <a:t>This is also not defined, but there are networks with 50-150 hidden layers</a:t>
            </a:r>
          </a:p>
          <a:p>
            <a:pPr eaLnBrk="1" hangingPunct="1"/>
            <a:r>
              <a:rPr lang="en-GB" altLang="hu-HU" sz="2000" dirty="0">
                <a:latin typeface="Times New Roman" panose="02020603050405020304" pitchFamily="18" charset="0"/>
                <a:cs typeface="Times New Roman" panose="02020603050405020304" pitchFamily="18" charset="0"/>
              </a:rPr>
              <a:t>For very deep networks, the tricks and practices explained before are ineffective for backpropagation</a:t>
            </a:r>
          </a:p>
          <a:p>
            <a:pPr lvl="1" eaLnBrk="1" hangingPunct="1"/>
            <a:r>
              <a:rPr lang="en-GB" altLang="hu-HU" sz="1800" dirty="0">
                <a:latin typeface="Times New Roman" panose="02020603050405020304" pitchFamily="18" charset="0"/>
                <a:cs typeface="Times New Roman" panose="02020603050405020304" pitchFamily="18" charset="0"/>
              </a:rPr>
              <a:t>ReLU neurons, clever initialization, batch normalization,…</a:t>
            </a:r>
          </a:p>
          <a:p>
            <a:pPr eaLnBrk="1" hangingPunct="1"/>
            <a:r>
              <a:rPr lang="en-GB" altLang="hu-HU" sz="2000" dirty="0">
                <a:latin typeface="Times New Roman" panose="02020603050405020304" pitchFamily="18" charset="0"/>
                <a:cs typeface="Times New Roman" panose="02020603050405020304" pitchFamily="18" charset="0"/>
              </a:rPr>
              <a:t>To train deeper layers new tricks are needed</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21507" name="Picture 12" descr="szte_cimer.tif">
            <a:extLst>
              <a:ext uri="{FF2B5EF4-FFF2-40B4-BE49-F238E27FC236}">
                <a16:creationId xmlns:a16="http://schemas.microsoft.com/office/drawing/2014/main" id="{0918A80C-2EA2-4164-A277-01F10227D7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19063"/>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Cím 8">
            <a:extLst>
              <a:ext uri="{FF2B5EF4-FFF2-40B4-BE49-F238E27FC236}">
                <a16:creationId xmlns:a16="http://schemas.microsoft.com/office/drawing/2014/main" id="{56018869-6DEB-4801-B406-3BEA9BB03A14}"/>
              </a:ext>
            </a:extLst>
          </p:cNvPr>
          <p:cNvSpPr>
            <a:spLocks noGrp="1"/>
          </p:cNvSpPr>
          <p:nvPr>
            <p:ph type="title"/>
          </p:nvPr>
        </p:nvSpPr>
        <p:spPr>
          <a:xfrm>
            <a:off x="731838" y="160338"/>
            <a:ext cx="8229600" cy="566737"/>
          </a:xfrm>
        </p:spPr>
        <p:txBody>
          <a:bodyPr/>
          <a:lstStyle/>
          <a:p>
            <a:pPr algn="ctr" eaLnBrk="1" hangingPunct="1"/>
            <a:r>
              <a:rPr lang="en-GB" altLang="hu-HU" sz="4000" dirty="0">
                <a:solidFill>
                  <a:schemeClr val="bg1"/>
                </a:solidFill>
              </a:rPr>
              <a:t>Very Deep Neural Networks</a:t>
            </a:r>
          </a:p>
        </p:txBody>
      </p:sp>
      <p:sp>
        <p:nvSpPr>
          <p:cNvPr id="21509" name="AutoShape 2" descr="Képtalálat a következ&amp;odblac;re: „multilayer perceptron”">
            <a:extLst>
              <a:ext uri="{FF2B5EF4-FFF2-40B4-BE49-F238E27FC236}">
                <a16:creationId xmlns:a16="http://schemas.microsoft.com/office/drawing/2014/main" id="{4905D618-A709-4119-9616-5703734B9672}"/>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1510" name="AutoShape 4" descr="Képtalálat a következ&amp;odblac;re: „multilayer perceptron”">
            <a:extLst>
              <a:ext uri="{FF2B5EF4-FFF2-40B4-BE49-F238E27FC236}">
                <a16:creationId xmlns:a16="http://schemas.microsoft.com/office/drawing/2014/main" id="{6C3A86A8-D962-4C07-B7E1-C9B00BCCF95C}"/>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1511" name="AutoShape 6" descr="Képtalálat a következ&amp;odblac;re: „multilayer perceptron”">
            <a:extLst>
              <a:ext uri="{FF2B5EF4-FFF2-40B4-BE49-F238E27FC236}">
                <a16:creationId xmlns:a16="http://schemas.microsoft.com/office/drawing/2014/main" id="{3730EADC-266A-4E61-833B-B4D68016A5D4}"/>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1512" name="AutoShape 8"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EEE7A0C1-10AE-4897-924F-E80BA811C57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1513" name="AutoShape 10"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354B7499-37E9-4954-873D-1765B687BCB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Content Placeholder 11">
            <a:extLst>
              <a:ext uri="{FF2B5EF4-FFF2-40B4-BE49-F238E27FC236}">
                <a16:creationId xmlns:a16="http://schemas.microsoft.com/office/drawing/2014/main" id="{D6805C5F-3360-48DA-977B-564FEFFCC023}"/>
              </a:ext>
            </a:extLst>
          </p:cNvPr>
          <p:cNvSpPr>
            <a:spLocks noGrp="1"/>
          </p:cNvSpPr>
          <p:nvPr>
            <p:ph idx="1"/>
          </p:nvPr>
        </p:nvSpPr>
        <p:spPr>
          <a:xfrm>
            <a:off x="250825" y="1628775"/>
            <a:ext cx="8675688" cy="4826000"/>
          </a:xfrm>
        </p:spPr>
        <p:txBody>
          <a:bodyPr/>
          <a:lstStyle/>
          <a:p>
            <a:pPr eaLnBrk="1" hangingPunct="1"/>
            <a:endParaRPr lang="hu-HU" altLang="hu-HU" sz="2200">
              <a:latin typeface="Times New Roman" panose="02020603050405020304" pitchFamily="18" charset="0"/>
              <a:cs typeface="Times New Roman" panose="02020603050405020304" pitchFamily="18" charset="0"/>
            </a:endParaRPr>
          </a:p>
          <a:p>
            <a:pPr eaLnBrk="1" hangingPunct="1"/>
            <a:endParaRPr lang="hu-HU" altLang="hu-HU" sz="2200">
              <a:latin typeface="Times New Roman" panose="02020603050405020304" pitchFamily="18" charset="0"/>
              <a:cs typeface="Times New Roman" panose="02020603050405020304" pitchFamily="18" charset="0"/>
            </a:endParaRPr>
          </a:p>
          <a:p>
            <a:pPr eaLnBrk="1" hangingPunct="1"/>
            <a:endParaRPr lang="hu-HU" altLang="hu-HU" sz="2200">
              <a:latin typeface="Times New Roman" panose="02020603050405020304" pitchFamily="18" charset="0"/>
              <a:cs typeface="Times New Roman" panose="02020603050405020304" pitchFamily="18" charset="0"/>
            </a:endParaRPr>
          </a:p>
        </p:txBody>
      </p:sp>
      <p:pic>
        <p:nvPicPr>
          <p:cNvPr id="22531" name="Picture 12" descr="szte_cimer.tif">
            <a:extLst>
              <a:ext uri="{FF2B5EF4-FFF2-40B4-BE49-F238E27FC236}">
                <a16:creationId xmlns:a16="http://schemas.microsoft.com/office/drawing/2014/main" id="{C6E99ED0-019B-45C4-9CD9-E707D2B80E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19063"/>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Cím 8">
            <a:extLst>
              <a:ext uri="{FF2B5EF4-FFF2-40B4-BE49-F238E27FC236}">
                <a16:creationId xmlns:a16="http://schemas.microsoft.com/office/drawing/2014/main" id="{7FE8B9D9-919A-44A0-883F-427EEF16A883}"/>
              </a:ext>
            </a:extLst>
          </p:cNvPr>
          <p:cNvSpPr>
            <a:spLocks noGrp="1"/>
          </p:cNvSpPr>
          <p:nvPr>
            <p:ph type="title"/>
          </p:nvPr>
        </p:nvSpPr>
        <p:spPr>
          <a:xfrm>
            <a:off x="695325" y="195263"/>
            <a:ext cx="8229600" cy="566737"/>
          </a:xfrm>
        </p:spPr>
        <p:txBody>
          <a:bodyPr/>
          <a:lstStyle/>
          <a:p>
            <a:pPr algn="ctr" eaLnBrk="1" hangingPunct="1"/>
            <a:r>
              <a:rPr lang="en-GB" altLang="hu-HU" sz="3600" dirty="0">
                <a:solidFill>
                  <a:schemeClr val="bg1"/>
                </a:solidFill>
              </a:rPr>
              <a:t>Very Deep Neural Networks</a:t>
            </a:r>
            <a:r>
              <a:rPr lang="hu-HU" altLang="hu-HU" sz="3600" dirty="0">
                <a:solidFill>
                  <a:schemeClr val="bg1"/>
                </a:solidFill>
              </a:rPr>
              <a:t> - </a:t>
            </a:r>
            <a:r>
              <a:rPr lang="hu-HU" altLang="hu-HU" sz="3600" dirty="0" err="1">
                <a:solidFill>
                  <a:schemeClr val="bg1"/>
                </a:solidFill>
              </a:rPr>
              <a:t>examples</a:t>
            </a:r>
            <a:endParaRPr lang="hu-HU" altLang="hu-HU" sz="3600" dirty="0">
              <a:solidFill>
                <a:schemeClr val="bg1"/>
              </a:solidFill>
            </a:endParaRPr>
          </a:p>
        </p:txBody>
      </p:sp>
      <p:sp>
        <p:nvSpPr>
          <p:cNvPr id="22533" name="AutoShape 2" descr="Képtalálat a következ&amp;odblac;re: „multilayer perceptron”">
            <a:extLst>
              <a:ext uri="{FF2B5EF4-FFF2-40B4-BE49-F238E27FC236}">
                <a16:creationId xmlns:a16="http://schemas.microsoft.com/office/drawing/2014/main" id="{0AC9DD53-EE95-4036-BE3E-E0211C3C0051}"/>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sp>
        <p:nvSpPr>
          <p:cNvPr id="22534" name="AutoShape 4" descr="Képtalálat a következ&amp;odblac;re: „multilayer perceptron”">
            <a:extLst>
              <a:ext uri="{FF2B5EF4-FFF2-40B4-BE49-F238E27FC236}">
                <a16:creationId xmlns:a16="http://schemas.microsoft.com/office/drawing/2014/main" id="{A3F8D825-6379-4F5A-BC1B-37FB453675F4}"/>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sp>
        <p:nvSpPr>
          <p:cNvPr id="22535" name="AutoShape 6" descr="Képtalálat a következ&amp;odblac;re: „multilayer perceptron”">
            <a:extLst>
              <a:ext uri="{FF2B5EF4-FFF2-40B4-BE49-F238E27FC236}">
                <a16:creationId xmlns:a16="http://schemas.microsoft.com/office/drawing/2014/main" id="{F8692E2D-E80E-4E07-948F-B220E05641DA}"/>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sp>
        <p:nvSpPr>
          <p:cNvPr id="22536" name="AutoShape 8"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EE5247A6-F8D5-4FE5-A8DA-C10A60CD487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sp>
        <p:nvSpPr>
          <p:cNvPr id="22537" name="AutoShape 10"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9E4C0095-2C89-422B-8520-A3ED7AF3480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pic>
        <p:nvPicPr>
          <p:cNvPr id="22538" name="Picture 2">
            <a:extLst>
              <a:ext uri="{FF2B5EF4-FFF2-40B4-BE49-F238E27FC236}">
                <a16:creationId xmlns:a16="http://schemas.microsoft.com/office/drawing/2014/main" id="{6E7ED916-1085-41A6-803F-2E9A5A72C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12875"/>
            <a:ext cx="7993062"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Content Placeholder 11">
            <a:extLst>
              <a:ext uri="{FF2B5EF4-FFF2-40B4-BE49-F238E27FC236}">
                <a16:creationId xmlns:a16="http://schemas.microsoft.com/office/drawing/2014/main" id="{CB136DBB-A38C-4F8A-9282-FA99A1472BAB}"/>
              </a:ext>
            </a:extLst>
          </p:cNvPr>
          <p:cNvSpPr>
            <a:spLocks noGrp="1"/>
          </p:cNvSpPr>
          <p:nvPr>
            <p:ph idx="1"/>
          </p:nvPr>
        </p:nvSpPr>
        <p:spPr>
          <a:xfrm>
            <a:off x="250825" y="1628775"/>
            <a:ext cx="8675688" cy="4826000"/>
          </a:xfrm>
        </p:spPr>
        <p:txBody>
          <a:bodyPr/>
          <a:lstStyle/>
          <a:p>
            <a:pPr eaLnBrk="1" hangingPunct="1"/>
            <a:endParaRPr lang="hu-HU" altLang="hu-HU" sz="2200">
              <a:latin typeface="Times New Roman" panose="02020603050405020304" pitchFamily="18" charset="0"/>
              <a:cs typeface="Times New Roman" panose="02020603050405020304" pitchFamily="18" charset="0"/>
            </a:endParaRPr>
          </a:p>
          <a:p>
            <a:pPr eaLnBrk="1" hangingPunct="1"/>
            <a:endParaRPr lang="hu-HU" altLang="hu-HU" sz="2200">
              <a:latin typeface="Times New Roman" panose="02020603050405020304" pitchFamily="18" charset="0"/>
              <a:cs typeface="Times New Roman" panose="02020603050405020304" pitchFamily="18" charset="0"/>
            </a:endParaRPr>
          </a:p>
          <a:p>
            <a:pPr eaLnBrk="1" hangingPunct="1"/>
            <a:endParaRPr lang="hu-HU" altLang="hu-HU" sz="2200">
              <a:latin typeface="Times New Roman" panose="02020603050405020304" pitchFamily="18" charset="0"/>
              <a:cs typeface="Times New Roman" panose="02020603050405020304" pitchFamily="18" charset="0"/>
            </a:endParaRPr>
          </a:p>
        </p:txBody>
      </p:sp>
      <p:pic>
        <p:nvPicPr>
          <p:cNvPr id="23555" name="Picture 12" descr="szte_cimer.tif">
            <a:extLst>
              <a:ext uri="{FF2B5EF4-FFF2-40B4-BE49-F238E27FC236}">
                <a16:creationId xmlns:a16="http://schemas.microsoft.com/office/drawing/2014/main" id="{FF275969-40FE-4527-950C-80FA494EF6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9063"/>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Cím 8">
            <a:extLst>
              <a:ext uri="{FF2B5EF4-FFF2-40B4-BE49-F238E27FC236}">
                <a16:creationId xmlns:a16="http://schemas.microsoft.com/office/drawing/2014/main" id="{63F5B08E-EBC3-43FA-AA41-803605E38C4C}"/>
              </a:ext>
            </a:extLst>
          </p:cNvPr>
          <p:cNvSpPr>
            <a:spLocks noGrp="1"/>
          </p:cNvSpPr>
          <p:nvPr>
            <p:ph type="title"/>
          </p:nvPr>
        </p:nvSpPr>
        <p:spPr>
          <a:xfrm>
            <a:off x="646113" y="223838"/>
            <a:ext cx="8229600" cy="566737"/>
          </a:xfrm>
        </p:spPr>
        <p:txBody>
          <a:bodyPr/>
          <a:lstStyle/>
          <a:p>
            <a:pPr algn="ctr" eaLnBrk="1" hangingPunct="1"/>
            <a:r>
              <a:rPr lang="en-GB" altLang="hu-HU" sz="3600" dirty="0">
                <a:solidFill>
                  <a:schemeClr val="bg1"/>
                </a:solidFill>
              </a:rPr>
              <a:t>Very Deep Neural Networks</a:t>
            </a:r>
            <a:r>
              <a:rPr lang="hu-HU" altLang="hu-HU" sz="3600" dirty="0">
                <a:solidFill>
                  <a:schemeClr val="bg1"/>
                </a:solidFill>
              </a:rPr>
              <a:t> - </a:t>
            </a:r>
            <a:r>
              <a:rPr lang="hu-HU" altLang="hu-HU" sz="3600" dirty="0" err="1">
                <a:solidFill>
                  <a:schemeClr val="bg1"/>
                </a:solidFill>
              </a:rPr>
              <a:t>examples</a:t>
            </a:r>
            <a:endParaRPr lang="hu-HU" altLang="hu-HU" sz="3600" dirty="0">
              <a:solidFill>
                <a:schemeClr val="bg1"/>
              </a:solidFill>
            </a:endParaRPr>
          </a:p>
        </p:txBody>
      </p:sp>
      <p:sp>
        <p:nvSpPr>
          <p:cNvPr id="23557" name="AutoShape 2" descr="Képtalálat a következ&amp;odblac;re: „multilayer perceptron”">
            <a:extLst>
              <a:ext uri="{FF2B5EF4-FFF2-40B4-BE49-F238E27FC236}">
                <a16:creationId xmlns:a16="http://schemas.microsoft.com/office/drawing/2014/main" id="{AC41C5B9-48E6-4B1B-B7AB-4E241AF657B8}"/>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sp>
        <p:nvSpPr>
          <p:cNvPr id="23558" name="AutoShape 4" descr="Képtalálat a következ&amp;odblac;re: „multilayer perceptron”">
            <a:extLst>
              <a:ext uri="{FF2B5EF4-FFF2-40B4-BE49-F238E27FC236}">
                <a16:creationId xmlns:a16="http://schemas.microsoft.com/office/drawing/2014/main" id="{B4682878-D24A-4A13-8FA0-15C908F2B16A}"/>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sp>
        <p:nvSpPr>
          <p:cNvPr id="23559" name="AutoShape 6" descr="Képtalálat a következ&amp;odblac;re: „multilayer perceptron”">
            <a:extLst>
              <a:ext uri="{FF2B5EF4-FFF2-40B4-BE49-F238E27FC236}">
                <a16:creationId xmlns:a16="http://schemas.microsoft.com/office/drawing/2014/main" id="{2C1BF5B7-2E61-4FF8-8338-257975F9393D}"/>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sp>
        <p:nvSpPr>
          <p:cNvPr id="23560" name="AutoShape 8"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760A119A-441D-43EA-934C-7B4B08EDA74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sp>
        <p:nvSpPr>
          <p:cNvPr id="23561" name="AutoShape 10"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F5788CA9-800B-4645-AE68-463A4DE0D18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hu-HU"/>
          </a:p>
        </p:txBody>
      </p:sp>
      <p:pic>
        <p:nvPicPr>
          <p:cNvPr id="23562" name="Picture 2">
            <a:extLst>
              <a:ext uri="{FF2B5EF4-FFF2-40B4-BE49-F238E27FC236}">
                <a16:creationId xmlns:a16="http://schemas.microsoft.com/office/drawing/2014/main" id="{207DF9B5-DB39-4FB0-8B48-A949907F1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628775"/>
            <a:ext cx="770572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578" name="Picture 12" descr="szte_cimer.tif">
            <a:extLst>
              <a:ext uri="{FF2B5EF4-FFF2-40B4-BE49-F238E27FC236}">
                <a16:creationId xmlns:a16="http://schemas.microsoft.com/office/drawing/2014/main" id="{2F9FE362-3A11-4C1E-98F3-49311FC4E4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22238"/>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Cím 8">
            <a:extLst>
              <a:ext uri="{FF2B5EF4-FFF2-40B4-BE49-F238E27FC236}">
                <a16:creationId xmlns:a16="http://schemas.microsoft.com/office/drawing/2014/main" id="{4DC989F0-A728-41F5-94BE-250E0B0064D6}"/>
              </a:ext>
            </a:extLst>
          </p:cNvPr>
          <p:cNvSpPr>
            <a:spLocks noGrp="1"/>
          </p:cNvSpPr>
          <p:nvPr>
            <p:ph type="title"/>
          </p:nvPr>
        </p:nvSpPr>
        <p:spPr>
          <a:xfrm>
            <a:off x="897970" y="509588"/>
            <a:ext cx="8229600" cy="566737"/>
          </a:xfrm>
        </p:spPr>
        <p:txBody>
          <a:bodyPr/>
          <a:lstStyle/>
          <a:p>
            <a:pPr algn="ctr" eaLnBrk="1" hangingPunct="1"/>
            <a:r>
              <a:rPr lang="en-GB" altLang="hu-HU" sz="3600" dirty="0">
                <a:solidFill>
                  <a:schemeClr val="bg1"/>
                </a:solidFill>
              </a:rPr>
              <a:t>Very Deep Neural Networks </a:t>
            </a:r>
            <a:br>
              <a:rPr lang="en-GB" altLang="hu-HU" sz="3600" dirty="0">
                <a:solidFill>
                  <a:schemeClr val="bg1"/>
                </a:solidFill>
              </a:rPr>
            </a:br>
            <a:r>
              <a:rPr lang="en-GB" altLang="hu-HU" sz="3600" dirty="0">
                <a:solidFill>
                  <a:schemeClr val="bg1"/>
                </a:solidFill>
              </a:rPr>
              <a:t>with extra connections</a:t>
            </a:r>
          </a:p>
        </p:txBody>
      </p:sp>
      <p:sp>
        <p:nvSpPr>
          <p:cNvPr id="24580" name="AutoShape 2" descr="Képtalálat a következ&amp;odblac;re: „multilayer perceptron”">
            <a:extLst>
              <a:ext uri="{FF2B5EF4-FFF2-40B4-BE49-F238E27FC236}">
                <a16:creationId xmlns:a16="http://schemas.microsoft.com/office/drawing/2014/main" id="{532776DB-A56C-465E-BAE0-7C16E15C19E3}"/>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1" name="AutoShape 4" descr="Képtalálat a következ&amp;odblac;re: „multilayer perceptron”">
            <a:extLst>
              <a:ext uri="{FF2B5EF4-FFF2-40B4-BE49-F238E27FC236}">
                <a16:creationId xmlns:a16="http://schemas.microsoft.com/office/drawing/2014/main" id="{A7536BF0-77AE-4721-BC24-919192D73B05}"/>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2" name="AutoShape 6" descr="Képtalálat a következ&amp;odblac;re: „multilayer perceptron”">
            <a:extLst>
              <a:ext uri="{FF2B5EF4-FFF2-40B4-BE49-F238E27FC236}">
                <a16:creationId xmlns:a16="http://schemas.microsoft.com/office/drawing/2014/main" id="{8231FFD0-4A72-4FF6-9E11-188FAC824B04}"/>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3" name="AutoShape 8"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6030EA9A-6844-48C1-8871-5902EE4E019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4" name="AutoShape 10"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8EB84EDE-4278-48EB-B8E4-2A69936F3BE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5" name="Content Placeholder 11">
            <a:extLst>
              <a:ext uri="{FF2B5EF4-FFF2-40B4-BE49-F238E27FC236}">
                <a16:creationId xmlns:a16="http://schemas.microsoft.com/office/drawing/2014/main" id="{2277758F-7219-4A85-BB7D-35733EAFAA36}"/>
              </a:ext>
            </a:extLst>
          </p:cNvPr>
          <p:cNvSpPr txBox="1">
            <a:spLocks/>
          </p:cNvSpPr>
          <p:nvPr/>
        </p:nvSpPr>
        <p:spPr bwMode="auto">
          <a:xfrm>
            <a:off x="107504" y="1773238"/>
            <a:ext cx="8928992"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anose="020B0604020202020204" pitchFamily="34" charset="0"/>
              </a:defRPr>
            </a:lvl1pPr>
            <a:lvl2pPr marL="730250" indent="-2730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rgbClr val="0BD0D9"/>
              </a:buClr>
              <a:buSzPct val="95000"/>
              <a:buFont typeface="Wingdings 2" panose="05020102010507070707" pitchFamily="18" charset="2"/>
              <a:buChar char=""/>
            </a:pPr>
            <a:r>
              <a:rPr lang="en-GB" altLang="hu-HU" sz="2200" dirty="0">
                <a:latin typeface="Times New Roman" panose="02020603050405020304" pitchFamily="18" charset="0"/>
                <a:cs typeface="Times New Roman" panose="02020603050405020304" pitchFamily="18" charset="0"/>
              </a:rPr>
              <a:t>The error goes through a lot of layers when backpropagating to deep layers (id. layers farther away)</a:t>
            </a:r>
          </a:p>
          <a:p>
            <a:pPr lvl="1" eaLnBrk="1" hangingPunct="1">
              <a:spcBef>
                <a:spcPct val="20000"/>
              </a:spcBef>
              <a:buClr>
                <a:srgbClr val="0BD0D9"/>
              </a:buClr>
              <a:buSzPct val="95000"/>
              <a:buFont typeface="Wingdings 2" panose="05020102010507070707" pitchFamily="18" charset="2"/>
              <a:buChar char=""/>
            </a:pPr>
            <a:r>
              <a:rPr lang="en-GB" altLang="hu-HU" sz="2000" dirty="0">
                <a:latin typeface="Times New Roman" panose="02020603050405020304" pitchFamily="18" charset="0"/>
                <a:cs typeface="Times New Roman" panose="02020603050405020304" pitchFamily="18" charset="0"/>
              </a:rPr>
              <a:t>The error changes in every layer – the risk increases that it will vanish or „explode”</a:t>
            </a:r>
          </a:p>
          <a:p>
            <a:pPr eaLnBrk="1" hangingPunct="1">
              <a:spcBef>
                <a:spcPct val="20000"/>
              </a:spcBef>
              <a:buClr>
                <a:srgbClr val="0BD0D9"/>
              </a:buClr>
              <a:buSzPct val="95000"/>
              <a:buFont typeface="Wingdings 2" panose="05020102010507070707" pitchFamily="18" charset="2"/>
              <a:buChar char=""/>
            </a:pPr>
            <a:r>
              <a:rPr lang="en-GB" altLang="hu-HU" sz="2000" dirty="0">
                <a:latin typeface="Times New Roman" panose="02020603050405020304" pitchFamily="18" charset="0"/>
                <a:cs typeface="Times New Roman" panose="02020603050405020304" pitchFamily="18" charset="0"/>
              </a:rPr>
              <a:t>The commonality of the proposed methods is that the networks are extended with extra connections, so that the error can affect the deeper layers while only suffering a reduced number of transformations</a:t>
            </a:r>
          </a:p>
          <a:p>
            <a:pPr eaLnBrk="1" hangingPunct="1">
              <a:spcBef>
                <a:spcPct val="20000"/>
              </a:spcBef>
              <a:buClr>
                <a:srgbClr val="0BD0D9"/>
              </a:buClr>
              <a:buSzPct val="95000"/>
              <a:buFont typeface="Wingdings 2" panose="05020102010507070707" pitchFamily="18" charset="2"/>
              <a:buChar char=""/>
            </a:pPr>
            <a:r>
              <a:rPr lang="en-GB" altLang="hu-HU" sz="2000" dirty="0">
                <a:latin typeface="Times New Roman" panose="02020603050405020304" pitchFamily="18" charset="0"/>
                <a:cs typeface="Times New Roman" panose="02020603050405020304" pitchFamily="18" charset="0"/>
              </a:rPr>
              <a:t>Common names for these connections, networks:</a:t>
            </a:r>
          </a:p>
          <a:p>
            <a:pPr lvl="1" eaLnBrk="1" hangingPunct="1">
              <a:spcBef>
                <a:spcPct val="20000"/>
              </a:spcBef>
              <a:buClr>
                <a:srgbClr val="0BD0D9"/>
              </a:buClr>
              <a:buSzPct val="95000"/>
              <a:buFont typeface="Wingdings 2" panose="05020102010507070707" pitchFamily="18" charset="2"/>
              <a:buChar char=""/>
            </a:pPr>
            <a:r>
              <a:rPr lang="en-GB" altLang="hu-HU" sz="2200" dirty="0">
                <a:latin typeface="Times New Roman" panose="02020603050405020304" pitchFamily="18" charset="0"/>
                <a:cs typeface="Times New Roman" panose="02020603050405020304" pitchFamily="18" charset="0"/>
              </a:rPr>
              <a:t>„linear pass-through” or „jump” or „skip” connection</a:t>
            </a:r>
          </a:p>
          <a:p>
            <a:pPr eaLnBrk="1" hangingPunct="1">
              <a:spcBef>
                <a:spcPct val="20000"/>
              </a:spcBef>
              <a:buClr>
                <a:srgbClr val="0BD0D9"/>
              </a:buClr>
              <a:buSzPct val="95000"/>
              <a:buFont typeface="Wingdings 2" panose="05020102010507070707" pitchFamily="18" charset="2"/>
              <a:buChar char=""/>
            </a:pPr>
            <a:r>
              <a:rPr lang="en-GB" altLang="hu-HU" sz="2200" dirty="0">
                <a:latin typeface="Times New Roman" panose="02020603050405020304" pitchFamily="18" charset="0"/>
                <a:cs typeface="Times New Roman" panose="02020603050405020304" pitchFamily="18" charset="0"/>
              </a:rPr>
              <a:t>Names of such network architectures:</a:t>
            </a:r>
          </a:p>
          <a:p>
            <a:pPr lvl="1" eaLnBrk="1" hangingPunct="1">
              <a:spcBef>
                <a:spcPct val="20000"/>
              </a:spcBef>
              <a:buClr>
                <a:srgbClr val="0BD0D9"/>
              </a:buClr>
              <a:buSzPct val="95000"/>
              <a:buFont typeface="Wingdings 2" panose="05020102010507070707" pitchFamily="18" charset="2"/>
              <a:buChar char=""/>
            </a:pPr>
            <a:r>
              <a:rPr lang="en-GB" altLang="hu-HU" sz="2200" dirty="0">
                <a:latin typeface="Times New Roman" panose="02020603050405020304" pitchFamily="18" charset="0"/>
                <a:cs typeface="Times New Roman" panose="02020603050405020304" pitchFamily="18" charset="0"/>
              </a:rPr>
              <a:t>„Highway network”</a:t>
            </a:r>
          </a:p>
          <a:p>
            <a:pPr lvl="1" eaLnBrk="1" hangingPunct="1">
              <a:spcBef>
                <a:spcPct val="20000"/>
              </a:spcBef>
              <a:buClr>
                <a:srgbClr val="0BD0D9"/>
              </a:buClr>
              <a:buSzPct val="95000"/>
              <a:buFont typeface="Wingdings 2" panose="05020102010507070707" pitchFamily="18" charset="2"/>
              <a:buChar char=""/>
            </a:pPr>
            <a:r>
              <a:rPr lang="en-GB" altLang="hu-HU" sz="2200" dirty="0">
                <a:latin typeface="Times New Roman" panose="02020603050405020304" pitchFamily="18" charset="0"/>
                <a:cs typeface="Times New Roman" panose="02020603050405020304" pitchFamily="18" charset="0"/>
              </a:rPr>
              <a:t>„Residual network”</a:t>
            </a:r>
          </a:p>
          <a:p>
            <a:pPr lvl="1" eaLnBrk="1" hangingPunct="1">
              <a:spcBef>
                <a:spcPct val="20000"/>
              </a:spcBef>
              <a:buClr>
                <a:srgbClr val="0BD0D9"/>
              </a:buClr>
              <a:buSzPct val="95000"/>
              <a:buFont typeface="Wingdings 2" panose="05020102010507070707" pitchFamily="18" charset="2"/>
              <a:buChar char=""/>
            </a:pPr>
            <a:r>
              <a:rPr lang="en-GB" altLang="hu-HU" sz="2200" dirty="0">
                <a:latin typeface="Times New Roman" panose="02020603050405020304" pitchFamily="18" charset="0"/>
                <a:cs typeface="Times New Roman" panose="02020603050405020304" pitchFamily="18" charset="0"/>
              </a:rPr>
              <a:t>„Linearly augmented network”</a:t>
            </a:r>
          </a:p>
          <a:p>
            <a:pPr eaLnBrk="1" hangingPunct="1">
              <a:spcBef>
                <a:spcPct val="20000"/>
              </a:spcBef>
              <a:buClr>
                <a:srgbClr val="0BD0D9"/>
              </a:buClr>
              <a:buSzPct val="95000"/>
              <a:buFont typeface="Wingdings 2" panose="05020102010507070707" pitchFamily="18" charset="2"/>
              <a:buChar char=""/>
            </a:pPr>
            <a:endParaRPr lang="en-GB" altLang="hu-HU" sz="2000" dirty="0">
              <a:latin typeface="Times New Roman" panose="02020603050405020304" pitchFamily="18" charset="0"/>
              <a:cs typeface="Times New Roman" panose="02020603050405020304" pitchFamily="18" charset="0"/>
            </a:endParaRPr>
          </a:p>
          <a:p>
            <a:pPr eaLnBrk="1" hangingPunct="1">
              <a:spcBef>
                <a:spcPct val="20000"/>
              </a:spcBef>
              <a:buClr>
                <a:srgbClr val="0BD0D9"/>
              </a:buClr>
              <a:buSzPct val="95000"/>
              <a:buFont typeface="Wingdings 2" panose="05020102010507070707" pitchFamily="18" charset="2"/>
              <a:buChar char=""/>
            </a:pPr>
            <a:endParaRPr lang="en-GB" altLang="hu-HU" sz="2200" dirty="0">
              <a:latin typeface="Times New Roman" panose="02020603050405020304" pitchFamily="18" charset="0"/>
              <a:cs typeface="Times New Roman" panose="02020603050405020304" pitchFamily="18" charset="0"/>
            </a:endParaRPr>
          </a:p>
          <a:p>
            <a:pPr eaLnBrk="1" hangingPunct="1">
              <a:spcBef>
                <a:spcPct val="20000"/>
              </a:spcBef>
              <a:buClr>
                <a:srgbClr val="0BD0D9"/>
              </a:buClr>
              <a:buSzPct val="95000"/>
              <a:buFont typeface="Wingdings 2" panose="05020102010507070707" pitchFamily="18" charset="2"/>
              <a:buChar char=""/>
            </a:pPr>
            <a:endParaRPr lang="en-GB" altLang="hu-HU" sz="2200" dirty="0">
              <a:latin typeface="Times New Roman" panose="02020603050405020304" pitchFamily="18" charset="0"/>
              <a:cs typeface="Times New Roman" panose="02020603050405020304" pitchFamily="18" charset="0"/>
            </a:endParaRPr>
          </a:p>
          <a:p>
            <a:pPr eaLnBrk="1" hangingPunct="1">
              <a:spcBef>
                <a:spcPct val="20000"/>
              </a:spcBef>
              <a:buClr>
                <a:srgbClr val="0BD0D9"/>
              </a:buClr>
              <a:buSzPct val="95000"/>
              <a:buFont typeface="Wingdings 2" panose="05020102010507070707" pitchFamily="18" charset="2"/>
              <a:buChar char=""/>
            </a:pPr>
            <a:endParaRPr lang="en-GB" altLang="hu-HU" sz="2200" dirty="0">
              <a:latin typeface="Times New Roman" panose="02020603050405020304" pitchFamily="18" charset="0"/>
              <a:cs typeface="Times New Roman" panose="02020603050405020304" pitchFamily="18" charset="0"/>
            </a:endParaRPr>
          </a:p>
        </p:txBody>
      </p:sp>
      <p:pic>
        <p:nvPicPr>
          <p:cNvPr id="24586" name="Picture 2">
            <a:extLst>
              <a:ext uri="{FF2B5EF4-FFF2-40B4-BE49-F238E27FC236}">
                <a16:creationId xmlns:a16="http://schemas.microsoft.com/office/drawing/2014/main" id="{FFDB4FE3-D593-41F8-B2FF-F2BE2EB3981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397195" y="4558984"/>
            <a:ext cx="1730375" cy="202565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Content Placeholder 11">
            <a:extLst>
              <a:ext uri="{FF2B5EF4-FFF2-40B4-BE49-F238E27FC236}">
                <a16:creationId xmlns:a16="http://schemas.microsoft.com/office/drawing/2014/main" id="{407F0E0F-FC2E-4088-89DE-C181A9024075}"/>
              </a:ext>
            </a:extLst>
          </p:cNvPr>
          <p:cNvSpPr>
            <a:spLocks noGrp="1"/>
          </p:cNvSpPr>
          <p:nvPr>
            <p:ph idx="1"/>
          </p:nvPr>
        </p:nvSpPr>
        <p:spPr>
          <a:xfrm>
            <a:off x="468313" y="1773238"/>
            <a:ext cx="8135937" cy="4465637"/>
          </a:xfrm>
        </p:spPr>
        <p:txBody>
          <a:bodyPr/>
          <a:lstStyle/>
          <a:p>
            <a:pPr eaLnBrk="1" hangingPunct="1">
              <a:buClrTx/>
            </a:pPr>
            <a:r>
              <a:rPr lang="en-GB" altLang="hu-HU" sz="2200" dirty="0">
                <a:latin typeface="Times New Roman" panose="02020603050405020304" pitchFamily="18" charset="0"/>
                <a:cs typeface="Times New Roman" panose="02020603050405020304" pitchFamily="18" charset="0"/>
              </a:rPr>
              <a:t>The new connections form an ”information highway”, where the information can flow through without any transformations</a:t>
            </a:r>
          </a:p>
          <a:p>
            <a:pPr eaLnBrk="1" hangingPunct="1">
              <a:buClrTx/>
            </a:pPr>
            <a:r>
              <a:rPr lang="en-GB" altLang="hu-HU" sz="2200" dirty="0">
                <a:latin typeface="Times New Roman" panose="02020603050405020304" pitchFamily="18" charset="0"/>
                <a:cs typeface="Times New Roman" panose="02020603050405020304" pitchFamily="18" charset="0"/>
              </a:rPr>
              <a:t>Base idea: in recurrent networks the error needed to be propagated back through many layers, the LSTM’s gating mechanism solved it</a:t>
            </a:r>
          </a:p>
          <a:p>
            <a:pPr lvl="1" eaLnBrk="1" hangingPunct="1">
              <a:buClrTx/>
            </a:pPr>
            <a:r>
              <a:rPr lang="en-GB" altLang="hu-HU" sz="2200" dirty="0">
                <a:latin typeface="Times New Roman" panose="02020603050405020304" pitchFamily="18" charset="0"/>
                <a:cs typeface="Times New Roman" panose="02020603050405020304" pitchFamily="18" charset="0"/>
              </a:rPr>
              <a:t>Traditional layer’s output:</a:t>
            </a:r>
          </a:p>
          <a:p>
            <a:pPr lvl="1" eaLnBrk="1" hangingPunct="1">
              <a:buClrTx/>
            </a:pPr>
            <a:r>
              <a:rPr lang="en-GB" altLang="hu-HU" sz="2200" dirty="0">
                <a:latin typeface="Times New Roman" panose="02020603050405020304" pitchFamily="18" charset="0"/>
                <a:cs typeface="Times New Roman" panose="02020603050405020304" pitchFamily="18" charset="0"/>
              </a:rPr>
              <a:t>Highway network’s layer:</a:t>
            </a:r>
          </a:p>
          <a:p>
            <a:pPr lvl="2" eaLnBrk="1" hangingPunct="1">
              <a:buClrTx/>
            </a:pPr>
            <a:r>
              <a:rPr lang="en-GB" altLang="hu-HU" sz="1900" dirty="0">
                <a:latin typeface="Times New Roman" panose="02020603050405020304" pitchFamily="18" charset="0"/>
                <a:cs typeface="Times New Roman" panose="02020603050405020304" pitchFamily="18" charset="0"/>
              </a:rPr>
              <a:t>where T is the „transfer gate”: </a:t>
            </a:r>
          </a:p>
          <a:p>
            <a:pPr lvl="2" eaLnBrk="1" hangingPunct="1">
              <a:buClrTx/>
            </a:pPr>
            <a:r>
              <a:rPr lang="en-GB" altLang="hu-HU" sz="1900" dirty="0">
                <a:latin typeface="Times New Roman" panose="02020603050405020304" pitchFamily="18" charset="0"/>
                <a:cs typeface="Times New Roman" panose="02020603050405020304" pitchFamily="18" charset="0"/>
              </a:rPr>
              <a:t>T is a value between 0 and 1</a:t>
            </a:r>
          </a:p>
          <a:p>
            <a:pPr lvl="2" eaLnBrk="1" hangingPunct="1">
              <a:buClrTx/>
            </a:pPr>
            <a:r>
              <a:rPr lang="en-GB" altLang="hu-HU" sz="1900" dirty="0">
                <a:latin typeface="Times New Roman" panose="02020603050405020304" pitchFamily="18" charset="0"/>
                <a:cs typeface="Times New Roman" panose="02020603050405020304" pitchFamily="18" charset="0"/>
              </a:rPr>
              <a:t>Output when </a:t>
            </a:r>
            <a:r>
              <a:rPr lang="en-GB" altLang="hu-HU" sz="1900" i="1" dirty="0">
                <a:latin typeface="Times New Roman" panose="02020603050405020304" pitchFamily="18" charset="0"/>
                <a:cs typeface="Times New Roman" panose="02020603050405020304" pitchFamily="18" charset="0"/>
              </a:rPr>
              <a:t>T</a:t>
            </a:r>
            <a:r>
              <a:rPr lang="en-GB" altLang="hu-HU" sz="1900" dirty="0">
                <a:latin typeface="Times New Roman" panose="02020603050405020304" pitchFamily="18" charset="0"/>
                <a:cs typeface="Times New Roman" panose="02020603050405020304" pitchFamily="18" charset="0"/>
              </a:rPr>
              <a:t>=0  </a:t>
            </a:r>
            <a:r>
              <a:rPr lang="en-GB" altLang="hu-HU" sz="1900" i="1" dirty="0">
                <a:latin typeface="Times New Roman" panose="02020603050405020304" pitchFamily="18" charset="0"/>
                <a:cs typeface="Times New Roman" panose="02020603050405020304" pitchFamily="18" charset="0"/>
              </a:rPr>
              <a:t>T</a:t>
            </a:r>
            <a:r>
              <a:rPr lang="en-GB" altLang="hu-HU" sz="1900" dirty="0">
                <a:latin typeface="Times New Roman" panose="02020603050405020304" pitchFamily="18" charset="0"/>
                <a:cs typeface="Times New Roman" panose="02020603050405020304" pitchFamily="18" charset="0"/>
              </a:rPr>
              <a:t>=1:</a:t>
            </a:r>
          </a:p>
          <a:p>
            <a:pPr lvl="2" eaLnBrk="1" hangingPunct="1">
              <a:buClrTx/>
            </a:pPr>
            <a:endParaRPr lang="en-GB" altLang="hu-HU" sz="1900" dirty="0">
              <a:latin typeface="Times New Roman" panose="02020603050405020304" pitchFamily="18" charset="0"/>
              <a:cs typeface="Times New Roman" panose="02020603050405020304" pitchFamily="18" charset="0"/>
            </a:endParaRPr>
          </a:p>
          <a:p>
            <a:pPr lvl="2" eaLnBrk="1" hangingPunct="1">
              <a:buClrTx/>
            </a:pPr>
            <a:endParaRPr lang="en-GB" altLang="hu-HU" sz="1900" dirty="0">
              <a:latin typeface="Times New Roman" panose="02020603050405020304" pitchFamily="18" charset="0"/>
              <a:cs typeface="Times New Roman" panose="02020603050405020304" pitchFamily="18" charset="0"/>
            </a:endParaRPr>
          </a:p>
          <a:p>
            <a:pPr lvl="2" eaLnBrk="1" hangingPunct="1">
              <a:buClrTx/>
            </a:pPr>
            <a:r>
              <a:rPr lang="en-GB" altLang="hu-HU" sz="1900" dirty="0">
                <a:latin typeface="Times New Roman" panose="02020603050405020304" pitchFamily="18" charset="0"/>
                <a:cs typeface="Times New Roman" panose="02020603050405020304" pitchFamily="18" charset="0"/>
              </a:rPr>
              <a:t>So T regulates the ratio of untransformed x </a:t>
            </a:r>
            <a:br>
              <a:rPr lang="en-GB" altLang="hu-HU" sz="1900" dirty="0">
                <a:latin typeface="Times New Roman" panose="02020603050405020304" pitchFamily="18" charset="0"/>
                <a:cs typeface="Times New Roman" panose="02020603050405020304" pitchFamily="18" charset="0"/>
              </a:rPr>
            </a:br>
            <a:r>
              <a:rPr lang="en-GB" altLang="hu-HU" sz="1900" dirty="0">
                <a:latin typeface="Times New Roman" panose="02020603050405020304" pitchFamily="18" charset="0"/>
                <a:cs typeface="Times New Roman" panose="02020603050405020304" pitchFamily="18" charset="0"/>
              </a:rPr>
              <a:t>and transformed H(x)</a:t>
            </a:r>
          </a:p>
          <a:p>
            <a:pPr lvl="2" eaLnBrk="1" hangingPunct="1">
              <a:buClrTx/>
            </a:pPr>
            <a:r>
              <a:rPr lang="en-GB" altLang="hu-HU" sz="1900" dirty="0">
                <a:latin typeface="Times New Roman" panose="02020603050405020304" pitchFamily="18" charset="0"/>
                <a:cs typeface="Times New Roman" panose="02020603050405020304" pitchFamily="18" charset="0"/>
              </a:rPr>
              <a:t>Example: speech recognition error</a:t>
            </a:r>
          </a:p>
          <a:p>
            <a:pPr eaLnBrk="1" hangingPunct="1">
              <a:buFont typeface="Arial" panose="020B0604020202020204" pitchFamily="34" charset="0"/>
              <a:buNone/>
            </a:pPr>
            <a:endParaRPr lang="en-GB" altLang="hu-HU" b="1"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GB" altLang="hu-HU" b="1"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GB" altLang="hu-HU" sz="2200" i="1" dirty="0">
                <a:latin typeface="Times New Roman" panose="02020603050405020304" pitchFamily="18" charset="0"/>
                <a:cs typeface="Times New Roman" panose="02020603050405020304" pitchFamily="18" charset="0"/>
              </a:rPr>
              <a:t>    </a:t>
            </a:r>
            <a:endParaRPr lang="en-GB" altLang="hu-HU" b="1"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GB" altLang="hu-HU" sz="2200" i="1" dirty="0">
                <a:latin typeface="Times New Roman" panose="02020603050405020304" pitchFamily="18" charset="0"/>
                <a:cs typeface="Times New Roman" panose="02020603050405020304" pitchFamily="18" charset="0"/>
              </a:rPr>
              <a:t>	</a:t>
            </a:r>
          </a:p>
        </p:txBody>
      </p:sp>
      <p:sp>
        <p:nvSpPr>
          <p:cNvPr id="10" name="Title 3">
            <a:extLst>
              <a:ext uri="{FF2B5EF4-FFF2-40B4-BE49-F238E27FC236}">
                <a16:creationId xmlns:a16="http://schemas.microsoft.com/office/drawing/2014/main" id="{3BBE4CEF-3699-4597-8472-454AC2142938}"/>
              </a:ext>
            </a:extLst>
          </p:cNvPr>
          <p:cNvSpPr txBox="1">
            <a:spLocks/>
          </p:cNvSpPr>
          <p:nvPr/>
        </p:nvSpPr>
        <p:spPr>
          <a:xfrm>
            <a:off x="-642938" y="5429250"/>
            <a:ext cx="8229601" cy="1143000"/>
          </a:xfrm>
          <a:prstGeom prst="rect">
            <a:avLst/>
          </a:prstGeom>
        </p:spPr>
        <p:txBody>
          <a:bodyPr anchor="ctr">
            <a:normAutofit/>
          </a:bodyPr>
          <a:lstStyle/>
          <a:p>
            <a:pPr algn="ctr" eaLnBrk="1" fontAlgn="auto" hangingPunct="1">
              <a:spcAft>
                <a:spcPts val="0"/>
              </a:spcAft>
              <a:defRPr/>
            </a:pPr>
            <a:endParaRPr lang="en-GB" sz="4400" dirty="0">
              <a:latin typeface="Verdana" pitchFamily="34" charset="0"/>
              <a:ea typeface="+mj-ea"/>
              <a:cs typeface="+mj-cs"/>
            </a:endParaRPr>
          </a:p>
        </p:txBody>
      </p:sp>
      <p:pic>
        <p:nvPicPr>
          <p:cNvPr id="25604" name="Picture 12" descr="szte_cimer.tif">
            <a:extLst>
              <a:ext uri="{FF2B5EF4-FFF2-40B4-BE49-F238E27FC236}">
                <a16:creationId xmlns:a16="http://schemas.microsoft.com/office/drawing/2014/main" id="{A343192E-6B43-4FDA-8493-8505ED7063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03188"/>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Cím 8">
            <a:extLst>
              <a:ext uri="{FF2B5EF4-FFF2-40B4-BE49-F238E27FC236}">
                <a16:creationId xmlns:a16="http://schemas.microsoft.com/office/drawing/2014/main" id="{0B5E59D8-A350-4CA3-8EC1-405656C2A772}"/>
              </a:ext>
            </a:extLst>
          </p:cNvPr>
          <p:cNvSpPr>
            <a:spLocks noGrp="1"/>
          </p:cNvSpPr>
          <p:nvPr>
            <p:ph type="title"/>
          </p:nvPr>
        </p:nvSpPr>
        <p:spPr>
          <a:xfrm>
            <a:off x="600075" y="219075"/>
            <a:ext cx="8229600" cy="566738"/>
          </a:xfrm>
        </p:spPr>
        <p:txBody>
          <a:bodyPr/>
          <a:lstStyle/>
          <a:p>
            <a:pPr algn="ctr" eaLnBrk="1" hangingPunct="1"/>
            <a:r>
              <a:rPr lang="en-GB" altLang="hu-HU" sz="4000" dirty="0">
                <a:solidFill>
                  <a:schemeClr val="bg1"/>
                </a:solidFill>
              </a:rPr>
              <a:t>Highway Network</a:t>
            </a:r>
          </a:p>
        </p:txBody>
      </p:sp>
      <p:pic>
        <p:nvPicPr>
          <p:cNvPr id="25606" name="Picture 2">
            <a:extLst>
              <a:ext uri="{FF2B5EF4-FFF2-40B4-BE49-F238E27FC236}">
                <a16:creationId xmlns:a16="http://schemas.microsoft.com/office/drawing/2014/main" id="{ECEC35D7-25F2-478C-893B-21FD045F2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851" y="3311649"/>
            <a:ext cx="14573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a:extLst>
              <a:ext uri="{FF2B5EF4-FFF2-40B4-BE49-F238E27FC236}">
                <a16:creationId xmlns:a16="http://schemas.microsoft.com/office/drawing/2014/main" id="{64651A74-3A16-4C50-A9C4-E5EDA4551E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716338"/>
            <a:ext cx="42576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4">
            <a:extLst>
              <a:ext uri="{FF2B5EF4-FFF2-40B4-BE49-F238E27FC236}">
                <a16:creationId xmlns:a16="http://schemas.microsoft.com/office/drawing/2014/main" id="{7BF7999F-3E6C-4C59-8334-3803CA47AD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5157788"/>
            <a:ext cx="32956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5">
            <a:extLst>
              <a:ext uri="{FF2B5EF4-FFF2-40B4-BE49-F238E27FC236}">
                <a16:creationId xmlns:a16="http://schemas.microsoft.com/office/drawing/2014/main" id="{9FAF01BD-ED0F-47BF-B045-08CBF6170B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4" y="4088879"/>
            <a:ext cx="2143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6">
            <a:extLst>
              <a:ext uri="{FF2B5EF4-FFF2-40B4-BE49-F238E27FC236}">
                <a16:creationId xmlns:a16="http://schemas.microsoft.com/office/drawing/2014/main" id="{63FE05B3-2082-4729-BA7E-D00E48E2F9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4365625"/>
            <a:ext cx="28384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Content Placeholder 11">
            <a:extLst>
              <a:ext uri="{FF2B5EF4-FFF2-40B4-BE49-F238E27FC236}">
                <a16:creationId xmlns:a16="http://schemas.microsoft.com/office/drawing/2014/main" id="{EC54FDCD-F151-457B-9B4C-7B4953A6D102}"/>
              </a:ext>
            </a:extLst>
          </p:cNvPr>
          <p:cNvSpPr>
            <a:spLocks noGrp="1"/>
          </p:cNvSpPr>
          <p:nvPr>
            <p:ph idx="1"/>
          </p:nvPr>
        </p:nvSpPr>
        <p:spPr>
          <a:xfrm>
            <a:off x="395288" y="1700213"/>
            <a:ext cx="8208962" cy="4681537"/>
          </a:xfrm>
        </p:spPr>
        <p:txBody>
          <a:bodyPr/>
          <a:lstStyle/>
          <a:p>
            <a:pPr eaLnBrk="1" hangingPunct="1">
              <a:buClrTx/>
            </a:pPr>
            <a:r>
              <a:rPr lang="en-GB" altLang="hu-HU" sz="2200" dirty="0">
                <a:latin typeface="Times New Roman" panose="02020603050405020304" pitchFamily="18" charset="0"/>
                <a:cs typeface="Times New Roman" panose="02020603050405020304" pitchFamily="18" charset="0"/>
              </a:rPr>
              <a:t>Simpler solution compared to the gate mechanism</a:t>
            </a:r>
          </a:p>
          <a:p>
            <a:pPr eaLnBrk="1" hangingPunct="1">
              <a:buClrTx/>
            </a:pPr>
            <a:r>
              <a:rPr lang="en-GB" altLang="hu-HU" sz="2200" dirty="0">
                <a:latin typeface="Times New Roman" panose="02020603050405020304" pitchFamily="18" charset="0"/>
                <a:cs typeface="Times New Roman" panose="02020603050405020304" pitchFamily="18" charset="0"/>
              </a:rPr>
              <a:t>The output of a traditional network’s layer</a:t>
            </a:r>
          </a:p>
          <a:p>
            <a:pPr lvl="1" eaLnBrk="1" hangingPunct="1">
              <a:buClrTx/>
            </a:pPr>
            <a:r>
              <a:rPr lang="en-GB" altLang="hu-HU" sz="2000" dirty="0">
                <a:latin typeface="Times New Roman" panose="02020603050405020304" pitchFamily="18" charset="0"/>
                <a:cs typeface="Times New Roman" panose="02020603050405020304" pitchFamily="18" charset="0"/>
              </a:rPr>
              <a:t>(compared to our earlier notation V is an extra linear transform):</a:t>
            </a:r>
          </a:p>
          <a:p>
            <a:pPr eaLnBrk="1" hangingPunct="1">
              <a:buClrTx/>
            </a:pPr>
            <a:endParaRPr lang="en-GB" altLang="hu-HU" sz="2400" dirty="0">
              <a:latin typeface="Times New Roman" panose="02020603050405020304" pitchFamily="18" charset="0"/>
              <a:cs typeface="Times New Roman" panose="02020603050405020304" pitchFamily="18" charset="0"/>
            </a:endParaRPr>
          </a:p>
          <a:p>
            <a:pPr eaLnBrk="1" hangingPunct="1">
              <a:buClrTx/>
            </a:pPr>
            <a:r>
              <a:rPr lang="en-GB" altLang="hu-HU" sz="2200" dirty="0">
                <a:latin typeface="Times New Roman" panose="02020603050405020304" pitchFamily="18" charset="0"/>
                <a:cs typeface="Times New Roman" panose="02020603050405020304" pitchFamily="18" charset="0"/>
              </a:rPr>
              <a:t>The linearly expanded layer will however calculate the following:</a:t>
            </a:r>
          </a:p>
          <a:p>
            <a:pPr eaLnBrk="1" hangingPunct="1">
              <a:buClrTx/>
            </a:pPr>
            <a:endParaRPr lang="en-GB" altLang="hu-HU" sz="2400" i="1" dirty="0">
              <a:latin typeface="Times New Roman" panose="02020603050405020304" pitchFamily="18" charset="0"/>
              <a:cs typeface="Times New Roman" panose="02020603050405020304" pitchFamily="18" charset="0"/>
            </a:endParaRPr>
          </a:p>
          <a:p>
            <a:pPr lvl="1" eaLnBrk="1" hangingPunct="1">
              <a:buClrTx/>
            </a:pPr>
            <a:r>
              <a:rPr lang="en-GB" altLang="hu-HU" sz="2000" dirty="0">
                <a:latin typeface="Times New Roman" panose="02020603050405020304" pitchFamily="18" charset="0"/>
                <a:cs typeface="Times New Roman" panose="02020603050405020304" pitchFamily="18" charset="0"/>
              </a:rPr>
              <a:t>So the output contains the sum of a traditional non-linear and a linear transformation</a:t>
            </a:r>
          </a:p>
          <a:p>
            <a:pPr lvl="1" eaLnBrk="1" hangingPunct="1">
              <a:buClrTx/>
            </a:pPr>
            <a:r>
              <a:rPr lang="en-GB" altLang="hu-HU" sz="2000" dirty="0">
                <a:latin typeface="Times New Roman" panose="02020603050405020304" pitchFamily="18" charset="0"/>
                <a:cs typeface="Times New Roman" panose="02020603050405020304" pitchFamily="18" charset="0"/>
              </a:rPr>
              <a:t>T is not necessarily a complete trans-</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formation matrix. Good results were</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observed with a diagonal matrix,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moreover with fixed (not-trainable)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identity matrix</a:t>
            </a:r>
          </a:p>
          <a:p>
            <a:pPr lvl="1" eaLnBrk="1" hangingPunct="1">
              <a:buClrTx/>
            </a:pPr>
            <a:r>
              <a:rPr lang="en-GB" altLang="hu-HU" sz="2000" dirty="0">
                <a:latin typeface="Times New Roman" panose="02020603050405020304" pitchFamily="18" charset="0"/>
                <a:cs typeface="Times New Roman" panose="02020603050405020304" pitchFamily="18" charset="0"/>
              </a:rPr>
              <a:t>Example: speech recognition results</a:t>
            </a:r>
          </a:p>
          <a:p>
            <a:pPr lvl="1" eaLnBrk="1" hangingPunct="1">
              <a:buClrTx/>
            </a:pPr>
            <a:endParaRPr lang="en-GB" altLang="hu-HU" sz="2000" dirty="0">
              <a:latin typeface="Times New Roman" panose="02020603050405020304" pitchFamily="18" charset="0"/>
              <a:cs typeface="Times New Roman" panose="02020603050405020304" pitchFamily="18" charset="0"/>
            </a:endParaRPr>
          </a:p>
          <a:p>
            <a:pPr lvl="1" eaLnBrk="1" hangingPunct="1">
              <a:buClrTx/>
            </a:pPr>
            <a:endParaRPr lang="en-GB" altLang="hu-HU" sz="2000" dirty="0">
              <a:latin typeface="Times New Roman" panose="02020603050405020304" pitchFamily="18" charset="0"/>
              <a:cs typeface="Times New Roman" panose="02020603050405020304" pitchFamily="18" charset="0"/>
            </a:endParaRPr>
          </a:p>
          <a:p>
            <a:pPr lvl="1" eaLnBrk="1" hangingPunct="1">
              <a:buClrTx/>
            </a:pPr>
            <a:endParaRPr lang="en-GB" altLang="hu-HU" sz="2000" dirty="0">
              <a:latin typeface="Times New Roman" panose="02020603050405020304" pitchFamily="18" charset="0"/>
              <a:cs typeface="Times New Roman" panose="02020603050405020304" pitchFamily="18" charset="0"/>
            </a:endParaRPr>
          </a:p>
          <a:p>
            <a:pPr lvl="1" eaLnBrk="1" hangingPunct="1">
              <a:buClrTx/>
            </a:pPr>
            <a:endParaRPr lang="en-GB" altLang="hu-HU" sz="2000" dirty="0">
              <a:latin typeface="Times New Roman" panose="02020603050405020304" pitchFamily="18" charset="0"/>
              <a:cs typeface="Times New Roman" panose="02020603050405020304" pitchFamily="18" charset="0"/>
            </a:endParaRPr>
          </a:p>
          <a:p>
            <a:pPr lvl="1" eaLnBrk="1" hangingPunct="1">
              <a:buClrTx/>
              <a:buFont typeface="Wingdings 2" panose="05020102010507070707" pitchFamily="18" charset="2"/>
              <a:buNone/>
            </a:pPr>
            <a:endParaRPr lang="en-GB" altLang="hu-HU" sz="2000" dirty="0">
              <a:latin typeface="Times New Roman" panose="02020603050405020304" pitchFamily="18" charset="0"/>
              <a:cs typeface="Times New Roman" panose="02020603050405020304" pitchFamily="18" charset="0"/>
            </a:endParaRPr>
          </a:p>
          <a:p>
            <a:pPr lvl="1" eaLnBrk="1" hangingPunct="1">
              <a:buClrTx/>
              <a:buFont typeface="Wingdings 2" panose="05020102010507070707" pitchFamily="18" charset="2"/>
              <a:buNone/>
            </a:pPr>
            <a:r>
              <a:rPr lang="en-GB" altLang="hu-HU" sz="2000" dirty="0">
                <a:latin typeface="Times New Roman" panose="02020603050405020304" pitchFamily="18" charset="0"/>
                <a:cs typeface="Times New Roman" panose="02020603050405020304" pitchFamily="18" charset="0"/>
              </a:rPr>
              <a:t>(Results on TIMIT, taken from </a:t>
            </a:r>
            <a:r>
              <a:rPr lang="en-GB" altLang="hu-HU" sz="2000" dirty="0" err="1">
                <a:latin typeface="Times New Roman" panose="02020603050405020304" pitchFamily="18" charset="0"/>
                <a:cs typeface="Times New Roman" panose="02020603050405020304" pitchFamily="18" charset="0"/>
              </a:rPr>
              <a:t>Droppo</a:t>
            </a:r>
            <a:r>
              <a:rPr lang="en-GB" altLang="hu-HU" sz="2000" dirty="0">
                <a:latin typeface="Times New Roman" panose="02020603050405020304" pitchFamily="18" charset="0"/>
                <a:cs typeface="Times New Roman" panose="02020603050405020304" pitchFamily="18" charset="0"/>
              </a:rPr>
              <a:t> et al, ICASSP 2016)</a:t>
            </a:r>
          </a:p>
        </p:txBody>
      </p:sp>
      <p:sp>
        <p:nvSpPr>
          <p:cNvPr id="10" name="Title 3">
            <a:extLst>
              <a:ext uri="{FF2B5EF4-FFF2-40B4-BE49-F238E27FC236}">
                <a16:creationId xmlns:a16="http://schemas.microsoft.com/office/drawing/2014/main" id="{4EF4B6B6-1D5E-4C02-A470-C59F15DCE62D}"/>
              </a:ext>
            </a:extLst>
          </p:cNvPr>
          <p:cNvSpPr txBox="1">
            <a:spLocks/>
          </p:cNvSpPr>
          <p:nvPr/>
        </p:nvSpPr>
        <p:spPr>
          <a:xfrm>
            <a:off x="-642938" y="5429250"/>
            <a:ext cx="8229601" cy="1143000"/>
          </a:xfrm>
          <a:prstGeom prst="rect">
            <a:avLst/>
          </a:prstGeom>
        </p:spPr>
        <p:txBody>
          <a:bodyPr anchor="ctr">
            <a:normAutofit/>
          </a:bodyPr>
          <a:lstStyle/>
          <a:p>
            <a:pPr algn="ctr" eaLnBrk="1" fontAlgn="auto" hangingPunct="1">
              <a:spcAft>
                <a:spcPts val="0"/>
              </a:spcAft>
              <a:defRPr/>
            </a:pPr>
            <a:endParaRPr lang="en-GB" sz="4400" dirty="0">
              <a:latin typeface="Verdana" pitchFamily="34" charset="0"/>
              <a:ea typeface="+mj-ea"/>
              <a:cs typeface="+mj-cs"/>
            </a:endParaRPr>
          </a:p>
        </p:txBody>
      </p:sp>
      <p:pic>
        <p:nvPicPr>
          <p:cNvPr id="26628" name="Picture 12" descr="szte_cimer.tif">
            <a:extLst>
              <a:ext uri="{FF2B5EF4-FFF2-40B4-BE49-F238E27FC236}">
                <a16:creationId xmlns:a16="http://schemas.microsoft.com/office/drawing/2014/main" id="{9349ACEB-BD61-4FDE-BECA-C372A79362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7475"/>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Cím 8">
            <a:extLst>
              <a:ext uri="{FF2B5EF4-FFF2-40B4-BE49-F238E27FC236}">
                <a16:creationId xmlns:a16="http://schemas.microsoft.com/office/drawing/2014/main" id="{0219BB4F-085C-41A6-BF5F-019B0700BF65}"/>
              </a:ext>
            </a:extLst>
          </p:cNvPr>
          <p:cNvSpPr>
            <a:spLocks noGrp="1"/>
          </p:cNvSpPr>
          <p:nvPr>
            <p:ph type="title"/>
          </p:nvPr>
        </p:nvSpPr>
        <p:spPr>
          <a:xfrm>
            <a:off x="755650" y="209550"/>
            <a:ext cx="8229600" cy="566738"/>
          </a:xfrm>
        </p:spPr>
        <p:txBody>
          <a:bodyPr/>
          <a:lstStyle/>
          <a:p>
            <a:pPr algn="ctr" eaLnBrk="1" hangingPunct="1"/>
            <a:r>
              <a:rPr lang="en-GB" altLang="hu-HU" sz="4000" dirty="0">
                <a:solidFill>
                  <a:schemeClr val="bg1"/>
                </a:solidFill>
              </a:rPr>
              <a:t>Linearly Augmented Network</a:t>
            </a:r>
          </a:p>
        </p:txBody>
      </p:sp>
      <p:pic>
        <p:nvPicPr>
          <p:cNvPr id="26630" name="Picture 2">
            <a:extLst>
              <a:ext uri="{FF2B5EF4-FFF2-40B4-BE49-F238E27FC236}">
                <a16:creationId xmlns:a16="http://schemas.microsoft.com/office/drawing/2014/main" id="{C3EB079B-004C-40C9-9920-FE704567C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924175"/>
            <a:ext cx="33131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3">
            <a:extLst>
              <a:ext uri="{FF2B5EF4-FFF2-40B4-BE49-F238E27FC236}">
                <a16:creationId xmlns:a16="http://schemas.microsoft.com/office/drawing/2014/main" id="{9CAE3128-50F9-4E67-A835-FC3C64C342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3716338"/>
            <a:ext cx="38877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
            <a:extLst>
              <a:ext uri="{FF2B5EF4-FFF2-40B4-BE49-F238E27FC236}">
                <a16:creationId xmlns:a16="http://schemas.microsoft.com/office/drawing/2014/main" id="{3DD936F5-C07D-434C-9540-131827F109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4724400"/>
            <a:ext cx="36004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7650" name="Picture 12" descr="szte_cimer.tif">
            <a:extLst>
              <a:ext uri="{FF2B5EF4-FFF2-40B4-BE49-F238E27FC236}">
                <a16:creationId xmlns:a16="http://schemas.microsoft.com/office/drawing/2014/main" id="{3D5C4683-C297-4F1B-86DB-56355D9237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63" y="127000"/>
            <a:ext cx="774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ím 8">
            <a:extLst>
              <a:ext uri="{FF2B5EF4-FFF2-40B4-BE49-F238E27FC236}">
                <a16:creationId xmlns:a16="http://schemas.microsoft.com/office/drawing/2014/main" id="{62F2DA89-D63C-49E8-89E3-6330B8D637C9}"/>
              </a:ext>
            </a:extLst>
          </p:cNvPr>
          <p:cNvSpPr>
            <a:spLocks noGrp="1"/>
          </p:cNvSpPr>
          <p:nvPr>
            <p:ph type="title"/>
          </p:nvPr>
        </p:nvSpPr>
        <p:spPr>
          <a:xfrm>
            <a:off x="611188" y="219075"/>
            <a:ext cx="8229600" cy="566738"/>
          </a:xfrm>
        </p:spPr>
        <p:txBody>
          <a:bodyPr/>
          <a:lstStyle/>
          <a:p>
            <a:pPr algn="ctr" eaLnBrk="1" hangingPunct="1"/>
            <a:r>
              <a:rPr lang="en-GB" altLang="hu-HU" sz="4000" dirty="0">
                <a:solidFill>
                  <a:schemeClr val="bg1"/>
                </a:solidFill>
              </a:rPr>
              <a:t>Residual network</a:t>
            </a:r>
          </a:p>
        </p:txBody>
      </p:sp>
      <p:sp>
        <p:nvSpPr>
          <p:cNvPr id="27652" name="AutoShape 2" descr="Képtalálat a következ&amp;odblac;re: „multilayer perceptron”">
            <a:extLst>
              <a:ext uri="{FF2B5EF4-FFF2-40B4-BE49-F238E27FC236}">
                <a16:creationId xmlns:a16="http://schemas.microsoft.com/office/drawing/2014/main" id="{94376902-DBAF-4D6C-8DA8-EB0302C7EAC2}"/>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53" name="AutoShape 4" descr="Képtalálat a következ&amp;odblac;re: „multilayer perceptron”">
            <a:extLst>
              <a:ext uri="{FF2B5EF4-FFF2-40B4-BE49-F238E27FC236}">
                <a16:creationId xmlns:a16="http://schemas.microsoft.com/office/drawing/2014/main" id="{C02D1171-F16D-4C0B-8EAE-6E11ECF3D1EA}"/>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54" name="AutoShape 6" descr="Képtalálat a következ&amp;odblac;re: „multilayer perceptron”">
            <a:extLst>
              <a:ext uri="{FF2B5EF4-FFF2-40B4-BE49-F238E27FC236}">
                <a16:creationId xmlns:a16="http://schemas.microsoft.com/office/drawing/2014/main" id="{240FE20B-24DC-478C-9465-68AD486F8187}"/>
              </a:ext>
            </a:extLst>
          </p:cNvPr>
          <p:cNvSpPr>
            <a:spLocks noChangeAspect="1" noChangeArrowheads="1"/>
          </p:cNvSpPr>
          <p:nvPr/>
        </p:nvSpPr>
        <p:spPr bwMode="auto">
          <a:xfrm>
            <a:off x="155575" y="-1500188"/>
            <a:ext cx="44577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55" name="AutoShape 8"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5B5D0ABA-BBE5-41B5-8337-C4E2B5179B7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56" name="AutoShape 10" descr="https://www.researchgate.net/profile/Abdelazim_Negm/publication/273768094/figure/fig2/AS:294800436809735@1447297309947/Figure-4-A-hypothetical-example-of-Multilayer-Perceptron-Network.png">
            <a:extLst>
              <a:ext uri="{FF2B5EF4-FFF2-40B4-BE49-F238E27FC236}">
                <a16:creationId xmlns:a16="http://schemas.microsoft.com/office/drawing/2014/main" id="{501D0A35-FC9E-4FCE-908C-24136E4DB04A}"/>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57" name="Tartalom helye 11">
            <a:extLst>
              <a:ext uri="{FF2B5EF4-FFF2-40B4-BE49-F238E27FC236}">
                <a16:creationId xmlns:a16="http://schemas.microsoft.com/office/drawing/2014/main" id="{3F4056CC-34DF-4B9F-BB7C-930303EFF954}"/>
              </a:ext>
            </a:extLst>
          </p:cNvPr>
          <p:cNvSpPr>
            <a:spLocks noGrp="1"/>
          </p:cNvSpPr>
          <p:nvPr>
            <p:ph idx="1"/>
          </p:nvPr>
        </p:nvSpPr>
        <p:spPr>
          <a:xfrm>
            <a:off x="468313" y="1916113"/>
            <a:ext cx="8229600" cy="4606925"/>
          </a:xfrm>
        </p:spPr>
        <p:txBody>
          <a:bodyPr/>
          <a:lstStyle/>
          <a:p>
            <a:r>
              <a:rPr lang="en-GB" altLang="hu-HU" sz="2200" dirty="0">
                <a:latin typeface="Times New Roman" panose="02020603050405020304" pitchFamily="18" charset="0"/>
                <a:cs typeface="Times New Roman" panose="02020603050405020304" pitchFamily="18" charset="0"/>
              </a:rPr>
              <a:t>This approach’s essence is that gating might be overly complex</a:t>
            </a:r>
          </a:p>
          <a:p>
            <a:r>
              <a:rPr lang="en-GB" altLang="hu-HU" sz="2200" dirty="0">
                <a:latin typeface="Times New Roman" panose="02020603050405020304" pitchFamily="18" charset="0"/>
                <a:cs typeface="Times New Roman" panose="02020603050405020304" pitchFamily="18" charset="0"/>
              </a:rPr>
              <a:t>Furthermore, not even a linear transformation is needed</a:t>
            </a:r>
          </a:p>
          <a:p>
            <a:r>
              <a:rPr lang="en-GB" altLang="hu-HU" sz="2200" dirty="0">
                <a:latin typeface="Times New Roman" panose="02020603050405020304" pitchFamily="18" charset="0"/>
                <a:cs typeface="Times New Roman" panose="02020603050405020304" pitchFamily="18" charset="0"/>
              </a:rPr>
              <a:t>Through the extra connection the information reaches the output without any transformation („identity mapping”)</a:t>
            </a:r>
          </a:p>
          <a:p>
            <a:r>
              <a:rPr lang="en-GB" altLang="hu-HU" sz="2200" dirty="0">
                <a:latin typeface="Times New Roman" panose="02020603050405020304" pitchFamily="18" charset="0"/>
                <a:cs typeface="Times New Roman" panose="02020603050405020304" pitchFamily="18" charset="0"/>
              </a:rPr>
              <a:t>If the earlier layers have already solved</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the task, identity projection is enough,</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F(x) has no need to learn</a:t>
            </a:r>
          </a:p>
          <a:p>
            <a:r>
              <a:rPr lang="en-GB" altLang="hu-HU" sz="2200" dirty="0">
                <a:latin typeface="Times New Roman" panose="02020603050405020304" pitchFamily="18" charset="0"/>
                <a:cs typeface="Times New Roman" panose="02020603050405020304" pitchFamily="18" charset="0"/>
              </a:rPr>
              <a:t>What the previous layers have not learned,</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that „residual” error needs to be driven back </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and be learned with the help of the non-linear</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F(x) mapping</a:t>
            </a:r>
          </a:p>
        </p:txBody>
      </p:sp>
      <p:pic>
        <p:nvPicPr>
          <p:cNvPr id="27658" name="Picture 2">
            <a:extLst>
              <a:ext uri="{FF2B5EF4-FFF2-40B4-BE49-F238E27FC236}">
                <a16:creationId xmlns:a16="http://schemas.microsoft.com/office/drawing/2014/main" id="{FB6F4095-1F8B-4F99-85D1-FA0F616637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93" y="3764061"/>
            <a:ext cx="2808287"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Content Placeholder 11">
            <a:extLst>
              <a:ext uri="{FF2B5EF4-FFF2-40B4-BE49-F238E27FC236}">
                <a16:creationId xmlns:a16="http://schemas.microsoft.com/office/drawing/2014/main" id="{BD13A120-877B-4E82-ABC9-A4B36ABFA15F}"/>
              </a:ext>
            </a:extLst>
          </p:cNvPr>
          <p:cNvSpPr>
            <a:spLocks noGrp="1"/>
          </p:cNvSpPr>
          <p:nvPr>
            <p:ph idx="1"/>
          </p:nvPr>
        </p:nvSpPr>
        <p:spPr>
          <a:xfrm>
            <a:off x="179512" y="1484313"/>
            <a:ext cx="8856983" cy="4608512"/>
          </a:xfrm>
        </p:spPr>
        <p:txBody>
          <a:bodyPr/>
          <a:lstStyle/>
          <a:p>
            <a:pPr eaLnBrk="1" hangingPunct="1"/>
            <a:r>
              <a:rPr lang="en-GB" altLang="hu-HU" sz="2200" dirty="0">
                <a:latin typeface="Times New Roman" panose="02020603050405020304" pitchFamily="18" charset="0"/>
                <a:cs typeface="Times New Roman" panose="02020603050405020304" pitchFamily="18" charset="0"/>
              </a:rPr>
              <a:t>By far the most popular and widely spread training algorithm</a:t>
            </a:r>
          </a:p>
          <a:p>
            <a:pPr lvl="1" eaLnBrk="1" hangingPunct="1"/>
            <a:r>
              <a:rPr lang="en-GB" altLang="hu-HU" sz="2000" dirty="0">
                <a:latin typeface="Times New Roman" panose="02020603050405020304" pitchFamily="18" charset="0"/>
                <a:cs typeface="Times New Roman" panose="02020603050405020304" pitchFamily="18" charset="0"/>
              </a:rPr>
              <a:t>Simple working principle, easy implementation</a:t>
            </a:r>
          </a:p>
          <a:p>
            <a:pPr lvl="1" eaLnBrk="1" hangingPunct="1"/>
            <a:r>
              <a:rPr lang="en-GB" altLang="hu-HU" sz="2000" dirty="0">
                <a:latin typeface="Times New Roman" panose="02020603050405020304" pitchFamily="18" charset="0"/>
                <a:cs typeface="Times New Roman" panose="02020603050405020304" pitchFamily="18" charset="0"/>
              </a:rPr>
              <a:t>Only the derivative is needed</a:t>
            </a:r>
          </a:p>
          <a:p>
            <a:pPr lvl="1" eaLnBrk="1" hangingPunct="1"/>
            <a:r>
              <a:rPr lang="en-GB" altLang="hu-HU" sz="2000" dirty="0">
                <a:latin typeface="Times New Roman" panose="02020603050405020304" pitchFamily="18" charset="0"/>
                <a:cs typeface="Times New Roman" panose="02020603050405020304" pitchFamily="18" charset="0"/>
              </a:rPr>
              <a:t>Can be used in batch mode, this way loading and\or manipulating the whole training dataset is not required</a:t>
            </a:r>
          </a:p>
          <a:p>
            <a:pPr eaLnBrk="1" hangingPunct="1"/>
            <a:r>
              <a:rPr lang="en-GB" altLang="hu-HU" sz="2200" dirty="0">
                <a:latin typeface="Times New Roman" panose="02020603050405020304" pitchFamily="18" charset="0"/>
                <a:cs typeface="Times New Roman" panose="02020603050405020304" pitchFamily="18" charset="0"/>
              </a:rPr>
              <a:t>The base backpropagation algorithm has some more refined variants</a:t>
            </a:r>
          </a:p>
          <a:p>
            <a:pPr lvl="1" eaLnBrk="1" hangingPunct="1"/>
            <a:r>
              <a:rPr lang="en-GB" altLang="hu-HU" sz="2000" dirty="0">
                <a:latin typeface="Times New Roman" panose="02020603050405020304" pitchFamily="18" charset="0"/>
                <a:cs typeface="Times New Roman" panose="02020603050405020304" pitchFamily="18" charset="0"/>
              </a:rPr>
              <a:t>Basically the calculation of the derivative and the learning rate is finetuned</a:t>
            </a:r>
          </a:p>
          <a:p>
            <a:pPr lvl="1" eaLnBrk="1" hangingPunct="1"/>
            <a:r>
              <a:rPr lang="en-GB" altLang="hu-HU" sz="2000" dirty="0">
                <a:latin typeface="Times New Roman" panose="02020603050405020304" pitchFamily="18" charset="0"/>
                <a:cs typeface="Times New Roman" panose="02020603050405020304" pitchFamily="18" charset="0"/>
              </a:rPr>
              <a:t>Older methods: Momentum, </a:t>
            </a:r>
            <a:r>
              <a:rPr lang="en-GB" altLang="hu-HU" sz="2000" dirty="0" err="1">
                <a:latin typeface="Times New Roman" panose="02020603050405020304" pitchFamily="18" charset="0"/>
                <a:cs typeface="Times New Roman" panose="02020603050405020304" pitchFamily="18" charset="0"/>
              </a:rPr>
              <a:t>Quickprop</a:t>
            </a:r>
            <a:r>
              <a:rPr lang="en-GB" altLang="hu-HU" sz="2000" dirty="0">
                <a:latin typeface="Times New Roman" panose="02020603050405020304" pitchFamily="18" charset="0"/>
                <a:cs typeface="Times New Roman" panose="02020603050405020304" pitchFamily="18" charset="0"/>
              </a:rPr>
              <a:t>, resilient backprop, …</a:t>
            </a:r>
          </a:p>
          <a:p>
            <a:pPr lvl="1" eaLnBrk="1" hangingPunct="1"/>
            <a:r>
              <a:rPr lang="en-GB" altLang="hu-HU" sz="2000" dirty="0">
                <a:latin typeface="Times New Roman" panose="02020603050405020304" pitchFamily="18" charset="0"/>
                <a:cs typeface="Times New Roman" panose="02020603050405020304" pitchFamily="18" charset="0"/>
              </a:rPr>
              <a:t>More recently: </a:t>
            </a:r>
            <a:r>
              <a:rPr lang="en-GB" altLang="hu-HU" sz="2000" dirty="0" err="1">
                <a:latin typeface="Times New Roman" panose="02020603050405020304" pitchFamily="18" charset="0"/>
                <a:cs typeface="Times New Roman" panose="02020603050405020304" pitchFamily="18" charset="0"/>
              </a:rPr>
              <a:t>Adagrad</a:t>
            </a:r>
            <a:r>
              <a:rPr lang="en-GB" altLang="hu-HU" sz="2000" dirty="0">
                <a:latin typeface="Times New Roman" panose="02020603050405020304" pitchFamily="18" charset="0"/>
                <a:cs typeface="Times New Roman" panose="02020603050405020304" pitchFamily="18" charset="0"/>
              </a:rPr>
              <a:t>, </a:t>
            </a:r>
            <a:r>
              <a:rPr lang="en-GB" altLang="hu-HU" sz="2000" dirty="0" err="1">
                <a:latin typeface="Times New Roman" panose="02020603050405020304" pitchFamily="18" charset="0"/>
                <a:cs typeface="Times New Roman" panose="02020603050405020304" pitchFamily="18" charset="0"/>
              </a:rPr>
              <a:t>Adadelta</a:t>
            </a:r>
            <a:r>
              <a:rPr lang="en-GB" altLang="hu-HU" sz="2000" dirty="0">
                <a:latin typeface="Times New Roman" panose="02020603050405020304" pitchFamily="18" charset="0"/>
                <a:cs typeface="Times New Roman" panose="02020603050405020304" pitchFamily="18" charset="0"/>
              </a:rPr>
              <a:t>, Adam, …</a:t>
            </a:r>
            <a:endParaRPr lang="en-GB" altLang="hu-HU" sz="22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Improved optimalization techniques – what are the expectations? </a:t>
            </a:r>
          </a:p>
          <a:p>
            <a:pPr lvl="1" eaLnBrk="1" hangingPunct="1"/>
            <a:r>
              <a:rPr lang="en-GB" altLang="hu-HU" sz="2000" dirty="0">
                <a:latin typeface="Times New Roman" panose="02020603050405020304" pitchFamily="18" charset="0"/>
                <a:cs typeface="Times New Roman" panose="02020603050405020304" pitchFamily="18" charset="0"/>
              </a:rPr>
              <a:t>Global optimum – this will not be possible…</a:t>
            </a:r>
          </a:p>
          <a:p>
            <a:pPr lvl="1" eaLnBrk="1" hangingPunct="1"/>
            <a:r>
              <a:rPr lang="en-GB" altLang="hu-HU" sz="2000" dirty="0">
                <a:latin typeface="Times New Roman" panose="02020603050405020304" pitchFamily="18" charset="0"/>
                <a:cs typeface="Times New Roman" panose="02020603050405020304" pitchFamily="18" charset="0"/>
              </a:rPr>
              <a:t>Better local optimum</a:t>
            </a:r>
          </a:p>
          <a:p>
            <a:pPr lvl="1" eaLnBrk="1" hangingPunct="1"/>
            <a:r>
              <a:rPr lang="en-GB" altLang="hu-HU" sz="2000" dirty="0">
                <a:latin typeface="Times New Roman" panose="02020603050405020304" pitchFamily="18" charset="0"/>
                <a:cs typeface="Times New Roman" panose="02020603050405020304" pitchFamily="18" charset="0"/>
              </a:rPr>
              <a:t>Faster convergence</a:t>
            </a:r>
          </a:p>
          <a:p>
            <a:pPr lvl="1" eaLnBrk="1" hangingPunct="1"/>
            <a:r>
              <a:rPr lang="en-GB" altLang="hu-HU" sz="2000" dirty="0">
                <a:latin typeface="Times New Roman" panose="02020603050405020304" pitchFamily="18" charset="0"/>
                <a:cs typeface="Times New Roman" panose="02020603050405020304" pitchFamily="18" charset="0"/>
              </a:rPr>
              <a:t>Fewer meta-parameters (hyperparameters, e.g., LR) that require manual tuning</a:t>
            </a:r>
          </a:p>
          <a:p>
            <a:pPr lvl="1" eaLnBrk="1" hangingPunct="1"/>
            <a:endParaRPr lang="en-GB" altLang="hu-HU" sz="2000" dirty="0">
              <a:latin typeface="Times New Roman" panose="02020603050405020304" pitchFamily="18" charset="0"/>
              <a:cs typeface="Times New Roman" panose="02020603050405020304" pitchFamily="18" charset="0"/>
            </a:endParaRPr>
          </a:p>
          <a:p>
            <a:pPr lvl="4" eaLnBrk="1" hangingPunct="1">
              <a:buFont typeface="Wingdings 2" panose="05020102010507070707" pitchFamily="18" charset="2"/>
              <a:buNone/>
            </a:pP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0243" name="Picture 12" descr="szte_cimer.tif">
            <a:extLst>
              <a:ext uri="{FF2B5EF4-FFF2-40B4-BE49-F238E27FC236}">
                <a16:creationId xmlns:a16="http://schemas.microsoft.com/office/drawing/2014/main" id="{24C1CA42-667C-4263-B4D6-A1DE148ADD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15888"/>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Cím 8">
            <a:extLst>
              <a:ext uri="{FF2B5EF4-FFF2-40B4-BE49-F238E27FC236}">
                <a16:creationId xmlns:a16="http://schemas.microsoft.com/office/drawing/2014/main" id="{A4BAD364-DDBB-41FF-81B1-F721C8C77628}"/>
              </a:ext>
            </a:extLst>
          </p:cNvPr>
          <p:cNvSpPr>
            <a:spLocks noGrp="1"/>
          </p:cNvSpPr>
          <p:nvPr>
            <p:ph type="title"/>
          </p:nvPr>
        </p:nvSpPr>
        <p:spPr>
          <a:xfrm>
            <a:off x="573088" y="220663"/>
            <a:ext cx="8229600" cy="566737"/>
          </a:xfrm>
        </p:spPr>
        <p:txBody>
          <a:bodyPr/>
          <a:lstStyle/>
          <a:p>
            <a:pPr algn="ctr" eaLnBrk="1" hangingPunct="1"/>
            <a:r>
              <a:rPr lang="en-GB" altLang="hu-HU" sz="4000" dirty="0">
                <a:solidFill>
                  <a:schemeClr val="bg1"/>
                </a:solidFill>
              </a:rPr>
              <a:t>Backpropagation and its alternatives</a:t>
            </a:r>
          </a:p>
        </p:txBody>
      </p:sp>
      <p:sp>
        <p:nvSpPr>
          <p:cNvPr id="10245" name="Rectangle 7">
            <a:extLst>
              <a:ext uri="{FF2B5EF4-FFF2-40B4-BE49-F238E27FC236}">
                <a16:creationId xmlns:a16="http://schemas.microsoft.com/office/drawing/2014/main" id="{9037B1B4-5D83-4955-86B5-96DC9B79E8FC}"/>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46" name="Rectangle 9">
            <a:extLst>
              <a:ext uri="{FF2B5EF4-FFF2-40B4-BE49-F238E27FC236}">
                <a16:creationId xmlns:a16="http://schemas.microsoft.com/office/drawing/2014/main" id="{CFB9F02C-2610-4D84-9262-EA357478AD5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47" name="Rectangle 11">
            <a:extLst>
              <a:ext uri="{FF2B5EF4-FFF2-40B4-BE49-F238E27FC236}">
                <a16:creationId xmlns:a16="http://schemas.microsoft.com/office/drawing/2014/main" id="{C65837A0-505B-4EE9-863D-8B8C9D5402CE}"/>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48" name="Rectangle 12">
            <a:extLst>
              <a:ext uri="{FF2B5EF4-FFF2-40B4-BE49-F238E27FC236}">
                <a16:creationId xmlns:a16="http://schemas.microsoft.com/office/drawing/2014/main" id="{18888A64-633C-41A4-AD30-BD0464817523}"/>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49" name="Rectangle 14">
            <a:extLst>
              <a:ext uri="{FF2B5EF4-FFF2-40B4-BE49-F238E27FC236}">
                <a16:creationId xmlns:a16="http://schemas.microsoft.com/office/drawing/2014/main" id="{820E5A1F-0771-45C0-B34D-EECAC239EB9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50" name="Rectangle 6">
            <a:extLst>
              <a:ext uri="{FF2B5EF4-FFF2-40B4-BE49-F238E27FC236}">
                <a16:creationId xmlns:a16="http://schemas.microsoft.com/office/drawing/2014/main" id="{71E3F5EF-0C6A-4D29-8000-2F554EE303CC}"/>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51" name="Rectangle 8">
            <a:extLst>
              <a:ext uri="{FF2B5EF4-FFF2-40B4-BE49-F238E27FC236}">
                <a16:creationId xmlns:a16="http://schemas.microsoft.com/office/drawing/2014/main" id="{8F15A5C9-506E-4B6C-ADF7-7BCC4745B56F}"/>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52" name="Rectangle 6">
            <a:extLst>
              <a:ext uri="{FF2B5EF4-FFF2-40B4-BE49-F238E27FC236}">
                <a16:creationId xmlns:a16="http://schemas.microsoft.com/office/drawing/2014/main" id="{A32501C7-10FA-4D1A-85EF-6393F16C1E63}"/>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Cím 1">
            <a:extLst>
              <a:ext uri="{FF2B5EF4-FFF2-40B4-BE49-F238E27FC236}">
                <a16:creationId xmlns:a16="http://schemas.microsoft.com/office/drawing/2014/main" id="{C67C486D-2BE3-4454-857D-04F53288B96D}"/>
              </a:ext>
            </a:extLst>
          </p:cNvPr>
          <p:cNvSpPr>
            <a:spLocks noGrp="1"/>
          </p:cNvSpPr>
          <p:nvPr>
            <p:ph type="title"/>
          </p:nvPr>
        </p:nvSpPr>
        <p:spPr>
          <a:xfrm>
            <a:off x="1042988" y="1412875"/>
            <a:ext cx="7345362" cy="1439863"/>
          </a:xfrm>
        </p:spPr>
        <p:txBody>
          <a:bodyPr/>
          <a:lstStyle/>
          <a:p>
            <a:r>
              <a:rPr lang="hu-HU" altLang="hu-HU" dirty="0" err="1">
                <a:solidFill>
                  <a:schemeClr val="bg1"/>
                </a:solidFill>
              </a:rPr>
              <a:t>Thank</a:t>
            </a:r>
            <a:r>
              <a:rPr lang="hu-HU" altLang="hu-HU" dirty="0">
                <a:solidFill>
                  <a:schemeClr val="bg1"/>
                </a:solidFill>
              </a:rPr>
              <a:t> </a:t>
            </a:r>
            <a:r>
              <a:rPr lang="hu-HU" altLang="hu-HU" dirty="0" err="1">
                <a:solidFill>
                  <a:schemeClr val="bg1"/>
                </a:solidFill>
              </a:rPr>
              <a:t>you</a:t>
            </a:r>
            <a:r>
              <a:rPr lang="hu-HU" altLang="hu-HU" dirty="0">
                <a:solidFill>
                  <a:schemeClr val="bg1"/>
                </a:solidFill>
              </a:rPr>
              <a:t>!</a:t>
            </a:r>
          </a:p>
        </p:txBody>
      </p:sp>
      <p:sp>
        <p:nvSpPr>
          <p:cNvPr id="28675" name="Szövegdoboz 6">
            <a:extLst>
              <a:ext uri="{FF2B5EF4-FFF2-40B4-BE49-F238E27FC236}">
                <a16:creationId xmlns:a16="http://schemas.microsoft.com/office/drawing/2014/main" id="{EF5BF78E-C663-4FB7-A64B-44DABE4EB9A9}"/>
              </a:ext>
            </a:extLst>
          </p:cNvPr>
          <p:cNvSpPr txBox="1">
            <a:spLocks noChangeArrowheads="1"/>
          </p:cNvSpPr>
          <p:nvPr/>
        </p:nvSpPr>
        <p:spPr bwMode="auto">
          <a:xfrm>
            <a:off x="468313" y="5013325"/>
            <a:ext cx="4633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hu-HU" altLang="hu-HU"/>
              <a:t>A tananyag az EFOP-3.5.1-16-2017-00004 </a:t>
            </a:r>
          </a:p>
          <a:p>
            <a:r>
              <a:rPr lang="hu-HU" altLang="hu-HU"/>
              <a:t>pályázat támogatásával készült.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Content Placeholder 11">
            <a:extLst>
              <a:ext uri="{FF2B5EF4-FFF2-40B4-BE49-F238E27FC236}">
                <a16:creationId xmlns:a16="http://schemas.microsoft.com/office/drawing/2014/main" id="{D4333A41-98F1-4955-B743-230DBB613AED}"/>
              </a:ext>
            </a:extLst>
          </p:cNvPr>
          <p:cNvSpPr>
            <a:spLocks noGrp="1"/>
          </p:cNvSpPr>
          <p:nvPr>
            <p:ph idx="1"/>
          </p:nvPr>
        </p:nvSpPr>
        <p:spPr>
          <a:xfrm>
            <a:off x="457200" y="1844675"/>
            <a:ext cx="8362950"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Remember, how do we change the weights:</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Now we expand this with a „momentum” term:</a:t>
            </a:r>
          </a:p>
          <a:p>
            <a:pPr lvl="1" eaLnBrk="1" hangingPunct="1"/>
            <a:r>
              <a:rPr lang="en-GB" altLang="hu-HU" sz="2000" dirty="0">
                <a:latin typeface="Times New Roman" panose="02020603050405020304" pitchFamily="18" charset="0"/>
                <a:cs typeface="Times New Roman" panose="02020603050405020304" pitchFamily="18" charset="0"/>
              </a:rPr>
              <a:t>Where the „momentum factor”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is a value between 0 and 1 </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Effect: the Δ value is smoothed</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over time, gives it „impulse”</a:t>
            </a:r>
          </a:p>
          <a:p>
            <a:pPr eaLnBrk="1" hangingPunct="1"/>
            <a:r>
              <a:rPr lang="en-GB" altLang="hu-HU" sz="2200" dirty="0">
                <a:latin typeface="Times New Roman" panose="02020603050405020304" pitchFamily="18" charset="0"/>
                <a:cs typeface="Times New Roman" panose="02020603050405020304" pitchFamily="18" charset="0"/>
              </a:rPr>
              <a:t>Can help overcome smaller</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local optima</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4" eaLnBrk="1" hangingPunct="1">
              <a:buFont typeface="Wingdings 2" panose="05020102010507070707" pitchFamily="18" charset="2"/>
              <a:buNone/>
            </a:pP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1267" name="Picture 12" descr="szte_cimer.tif">
            <a:extLst>
              <a:ext uri="{FF2B5EF4-FFF2-40B4-BE49-F238E27FC236}">
                <a16:creationId xmlns:a16="http://schemas.microsoft.com/office/drawing/2014/main" id="{69D58983-C589-4CC2-AB01-1D23E1E965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03188"/>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Cím 8">
            <a:extLst>
              <a:ext uri="{FF2B5EF4-FFF2-40B4-BE49-F238E27FC236}">
                <a16:creationId xmlns:a16="http://schemas.microsoft.com/office/drawing/2014/main" id="{47B80668-7FB2-44F2-8B42-FB082404C44D}"/>
              </a:ext>
            </a:extLst>
          </p:cNvPr>
          <p:cNvSpPr>
            <a:spLocks noGrp="1"/>
          </p:cNvSpPr>
          <p:nvPr>
            <p:ph type="title"/>
          </p:nvPr>
        </p:nvSpPr>
        <p:spPr>
          <a:xfrm>
            <a:off x="539750" y="200025"/>
            <a:ext cx="8229600" cy="566738"/>
          </a:xfrm>
        </p:spPr>
        <p:txBody>
          <a:bodyPr/>
          <a:lstStyle/>
          <a:p>
            <a:pPr algn="ctr" eaLnBrk="1" hangingPunct="1"/>
            <a:r>
              <a:rPr lang="en-GB" altLang="hu-HU" sz="4000" dirty="0">
                <a:solidFill>
                  <a:schemeClr val="bg1"/>
                </a:solidFill>
              </a:rPr>
              <a:t>The Momentum Method</a:t>
            </a:r>
          </a:p>
        </p:txBody>
      </p:sp>
      <p:sp>
        <p:nvSpPr>
          <p:cNvPr id="11269" name="Rectangle 7">
            <a:extLst>
              <a:ext uri="{FF2B5EF4-FFF2-40B4-BE49-F238E27FC236}">
                <a16:creationId xmlns:a16="http://schemas.microsoft.com/office/drawing/2014/main" id="{054EAECE-8EC8-415B-A74A-208262AE8167}"/>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0" name="Rectangle 9">
            <a:extLst>
              <a:ext uri="{FF2B5EF4-FFF2-40B4-BE49-F238E27FC236}">
                <a16:creationId xmlns:a16="http://schemas.microsoft.com/office/drawing/2014/main" id="{1FE6DB48-711F-4DA8-AB6E-45088E202EEC}"/>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1" name="Rectangle 11">
            <a:extLst>
              <a:ext uri="{FF2B5EF4-FFF2-40B4-BE49-F238E27FC236}">
                <a16:creationId xmlns:a16="http://schemas.microsoft.com/office/drawing/2014/main" id="{323F92A3-0705-43DE-A02E-8DD9B41755D1}"/>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2" name="Rectangle 12">
            <a:extLst>
              <a:ext uri="{FF2B5EF4-FFF2-40B4-BE49-F238E27FC236}">
                <a16:creationId xmlns:a16="http://schemas.microsoft.com/office/drawing/2014/main" id="{07406852-1605-4104-BE79-176708E7D578}"/>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3" name="Rectangle 14">
            <a:extLst>
              <a:ext uri="{FF2B5EF4-FFF2-40B4-BE49-F238E27FC236}">
                <a16:creationId xmlns:a16="http://schemas.microsoft.com/office/drawing/2014/main" id="{68071762-5CE7-4845-9FA5-A28497892E4E}"/>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4" name="Rectangle 6">
            <a:extLst>
              <a:ext uri="{FF2B5EF4-FFF2-40B4-BE49-F238E27FC236}">
                <a16:creationId xmlns:a16="http://schemas.microsoft.com/office/drawing/2014/main" id="{C3439719-ED3F-49B7-BF7D-D5B17FD33C7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5" name="Rectangle 8">
            <a:extLst>
              <a:ext uri="{FF2B5EF4-FFF2-40B4-BE49-F238E27FC236}">
                <a16:creationId xmlns:a16="http://schemas.microsoft.com/office/drawing/2014/main" id="{D52C4B6B-DED5-45B9-9402-032CB62D8346}"/>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6" name="Rectangle 6">
            <a:extLst>
              <a:ext uri="{FF2B5EF4-FFF2-40B4-BE49-F238E27FC236}">
                <a16:creationId xmlns:a16="http://schemas.microsoft.com/office/drawing/2014/main" id="{EBA4860A-8EAE-4FF4-9F41-6BE90ADC9913}"/>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pic>
        <p:nvPicPr>
          <p:cNvPr id="11277" name="Picture 3">
            <a:extLst>
              <a:ext uri="{FF2B5EF4-FFF2-40B4-BE49-F238E27FC236}">
                <a16:creationId xmlns:a16="http://schemas.microsoft.com/office/drawing/2014/main" id="{A61C772E-14C8-4E45-897E-57D461203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276475"/>
            <a:ext cx="23637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4">
            <a:extLst>
              <a:ext uri="{FF2B5EF4-FFF2-40B4-BE49-F238E27FC236}">
                <a16:creationId xmlns:a16="http://schemas.microsoft.com/office/drawing/2014/main" id="{4449F69D-07E1-4964-8B57-BB8912988A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032" y="3860800"/>
            <a:ext cx="2881312"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5">
            <a:extLst>
              <a:ext uri="{FF2B5EF4-FFF2-40B4-BE49-F238E27FC236}">
                <a16:creationId xmlns:a16="http://schemas.microsoft.com/office/drawing/2014/main" id="{F022297B-BDCA-4F97-BCAD-E13DC90DB9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868" y="5084763"/>
            <a:ext cx="4392612"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Content Placeholder 11">
            <a:extLst>
              <a:ext uri="{FF2B5EF4-FFF2-40B4-BE49-F238E27FC236}">
                <a16:creationId xmlns:a16="http://schemas.microsoft.com/office/drawing/2014/main" id="{A18342B7-5915-4300-BA45-277EFB72DB25}"/>
              </a:ext>
            </a:extLst>
          </p:cNvPr>
          <p:cNvSpPr>
            <a:spLocks noGrp="1"/>
          </p:cNvSpPr>
          <p:nvPr>
            <p:ph idx="1"/>
          </p:nvPr>
        </p:nvSpPr>
        <p:spPr>
          <a:xfrm>
            <a:off x="457200" y="1844675"/>
            <a:ext cx="8362950" cy="4608513"/>
          </a:xfrm>
        </p:spPr>
        <p:txBody>
          <a:bodyPr/>
          <a:lstStyle/>
          <a:p>
            <a:pPr eaLnBrk="1" hangingPunct="1"/>
            <a:r>
              <a:rPr lang="en-GB" altLang="hu-HU" sz="2200" i="1" dirty="0">
                <a:latin typeface="Times New Roman" panose="02020603050405020304" pitchFamily="18" charset="0"/>
                <a:cs typeface="Times New Roman" panose="02020603050405020304" pitchFamily="18" charset="0"/>
              </a:rPr>
              <a:t>Separate</a:t>
            </a:r>
            <a:r>
              <a:rPr lang="en-GB" altLang="hu-HU" sz="2200" dirty="0">
                <a:latin typeface="Times New Roman" panose="02020603050405020304" pitchFamily="18" charset="0"/>
                <a:cs typeface="Times New Roman" panose="02020603050405020304" pitchFamily="18" charset="0"/>
              </a:rPr>
              <a:t> learning rates for each and every parameter</a:t>
            </a:r>
          </a:p>
          <a:p>
            <a:pPr eaLnBrk="1" hangingPunct="1"/>
            <a:r>
              <a:rPr lang="en-GB" altLang="hu-HU" sz="2200" dirty="0">
                <a:latin typeface="Times New Roman" panose="02020603050405020304" pitchFamily="18" charset="0"/>
                <a:cs typeface="Times New Roman" panose="02020603050405020304" pitchFamily="18" charset="0"/>
              </a:rPr>
              <a:t>The learning rate is divided by the squared sum of the </a:t>
            </a:r>
            <a:r>
              <a:rPr lang="en-GB" altLang="hu-HU" sz="2200" dirty="0" err="1">
                <a:latin typeface="Times New Roman" panose="02020603050405020304" pitchFamily="18" charset="0"/>
                <a:cs typeface="Times New Roman" panose="02020603050405020304" pitchFamily="18" charset="0"/>
              </a:rPr>
              <a:t>derivaties</a:t>
            </a:r>
            <a:r>
              <a:rPr lang="en-GB" altLang="hu-HU" sz="2200" dirty="0">
                <a:latin typeface="Times New Roman" panose="02020603050405020304" pitchFamily="18" charset="0"/>
                <a:cs typeface="Times New Roman" panose="02020603050405020304" pitchFamily="18" charset="0"/>
              </a:rPr>
              <a:t> so far</a:t>
            </a:r>
          </a:p>
          <a:p>
            <a:pPr lvl="1" eaLnBrk="1" hangingPunct="1"/>
            <a:r>
              <a:rPr lang="en-GB" altLang="hu-HU" sz="2000" dirty="0">
                <a:latin typeface="Times New Roman" panose="02020603050405020304" pitchFamily="18" charset="0"/>
                <a:cs typeface="Times New Roman" panose="02020603050405020304" pitchFamily="18" charset="0"/>
              </a:rPr>
              <a:t>Parameters causing higher derivatives get smaller a learning rate</a:t>
            </a:r>
          </a:p>
          <a:p>
            <a:pPr lvl="1" eaLnBrk="1" hangingPunct="1"/>
            <a:r>
              <a:rPr lang="en-GB" altLang="hu-HU" sz="2000" dirty="0">
                <a:latin typeface="Times New Roman" panose="02020603050405020304" pitchFamily="18" charset="0"/>
                <a:cs typeface="Times New Roman" panose="02020603050405020304" pitchFamily="18" charset="0"/>
              </a:rPr>
              <a:t>For small derivatives a higher learning rate is assigned</a:t>
            </a:r>
          </a:p>
          <a:p>
            <a:pPr eaLnBrk="1" hangingPunct="1"/>
            <a:r>
              <a:rPr lang="en-GB" altLang="hu-HU" sz="2200" dirty="0">
                <a:latin typeface="Times New Roman" panose="02020603050405020304" pitchFamily="18" charset="0"/>
                <a:cs typeface="Times New Roman" panose="02020603050405020304" pitchFamily="18" charset="0"/>
              </a:rPr>
              <a:t>Advantages:</a:t>
            </a:r>
          </a:p>
          <a:p>
            <a:pPr lvl="1" eaLnBrk="1" hangingPunct="1"/>
            <a:r>
              <a:rPr lang="en-GB" altLang="hu-HU" sz="2000" dirty="0">
                <a:latin typeface="Times New Roman" panose="02020603050405020304" pitchFamily="18" charset="0"/>
                <a:cs typeface="Times New Roman" panose="02020603050405020304" pitchFamily="18" charset="0"/>
              </a:rPr>
              <a:t>Balances the Δ values of the parameters</a:t>
            </a:r>
          </a:p>
          <a:p>
            <a:pPr lvl="1" eaLnBrk="1" hangingPunct="1"/>
            <a:r>
              <a:rPr lang="en-GB" altLang="hu-HU" sz="2000" dirty="0">
                <a:latin typeface="Times New Roman" panose="02020603050405020304" pitchFamily="18" charset="0"/>
                <a:cs typeface="Times New Roman" panose="02020603050405020304" pitchFamily="18" charset="0"/>
              </a:rPr>
              <a:t>No need to change the learning rate while training, it controls itself</a:t>
            </a:r>
          </a:p>
          <a:p>
            <a:pPr eaLnBrk="1" hangingPunct="1"/>
            <a:r>
              <a:rPr lang="en-GB" altLang="hu-HU" sz="2200" dirty="0">
                <a:latin typeface="Times New Roman" panose="02020603050405020304" pitchFamily="18" charset="0"/>
                <a:cs typeface="Times New Roman" panose="02020603050405020304" pitchFamily="18" charset="0"/>
              </a:rPr>
              <a:t>Disadvantage</a:t>
            </a:r>
            <a:r>
              <a:rPr lang="hu-HU" altLang="hu-HU" sz="2200" dirty="0">
                <a:latin typeface="Times New Roman" panose="02020603050405020304" pitchFamily="18" charset="0"/>
                <a:cs typeface="Times New Roman" panose="02020603050405020304" pitchFamily="18" charset="0"/>
              </a:rPr>
              <a:t>s</a:t>
            </a:r>
            <a:r>
              <a:rPr lang="en-GB" altLang="hu-HU" sz="2200" dirty="0">
                <a:latin typeface="Times New Roman" panose="02020603050405020304" pitchFamily="18" charset="0"/>
                <a:cs typeface="Times New Roman" panose="02020603050405020304" pitchFamily="18" charset="0"/>
              </a:rPr>
              <a:t>:</a:t>
            </a:r>
          </a:p>
          <a:p>
            <a:pPr lvl="1" eaLnBrk="1" hangingPunct="1"/>
            <a:r>
              <a:rPr lang="en-GB" altLang="hu-HU" sz="2000" dirty="0">
                <a:latin typeface="Times New Roman" panose="02020603050405020304" pitchFamily="18" charset="0"/>
                <a:cs typeface="Times New Roman" panose="02020603050405020304" pitchFamily="18" charset="0"/>
              </a:rPr>
              <a:t>Because all of the previous derivatives are summed the learning rate will decrease quickly</a:t>
            </a:r>
          </a:p>
          <a:p>
            <a:pPr lvl="1" eaLnBrk="1" hangingPunct="1"/>
            <a:r>
              <a:rPr lang="en-GB" altLang="hu-HU" sz="2000" dirty="0">
                <a:latin typeface="Times New Roman" panose="02020603050405020304" pitchFamily="18" charset="0"/>
                <a:cs typeface="Times New Roman" panose="02020603050405020304" pitchFamily="18" charset="0"/>
              </a:rPr>
              <a:t>In experience, it converges slower and gives a little bit worse performance than a properly configured backprop with momentum</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4" eaLnBrk="1" hangingPunct="1">
              <a:buFont typeface="Wingdings 2" panose="05020102010507070707" pitchFamily="18" charset="2"/>
              <a:buNone/>
            </a:pP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2291" name="Picture 12" descr="szte_cimer.tif">
            <a:extLst>
              <a:ext uri="{FF2B5EF4-FFF2-40B4-BE49-F238E27FC236}">
                <a16:creationId xmlns:a16="http://schemas.microsoft.com/office/drawing/2014/main" id="{F4D8AA84-ED7F-47F7-BF2B-1C7A7C5E37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06363"/>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Cím 8">
            <a:extLst>
              <a:ext uri="{FF2B5EF4-FFF2-40B4-BE49-F238E27FC236}">
                <a16:creationId xmlns:a16="http://schemas.microsoft.com/office/drawing/2014/main" id="{F108E9E6-C531-4AF9-9863-9FBE04B79208}"/>
              </a:ext>
            </a:extLst>
          </p:cNvPr>
          <p:cNvSpPr>
            <a:spLocks noGrp="1"/>
          </p:cNvSpPr>
          <p:nvPr>
            <p:ph type="title"/>
          </p:nvPr>
        </p:nvSpPr>
        <p:spPr>
          <a:xfrm>
            <a:off x="619125" y="209550"/>
            <a:ext cx="8229600" cy="566738"/>
          </a:xfrm>
        </p:spPr>
        <p:txBody>
          <a:bodyPr/>
          <a:lstStyle/>
          <a:p>
            <a:pPr algn="ctr" eaLnBrk="1" hangingPunct="1"/>
            <a:r>
              <a:rPr lang="en-GB" altLang="hu-HU" sz="4000" dirty="0" err="1">
                <a:solidFill>
                  <a:schemeClr val="bg1"/>
                </a:solidFill>
              </a:rPr>
              <a:t>Adagrad</a:t>
            </a:r>
            <a:endParaRPr lang="en-GB" altLang="hu-HU" sz="4000" dirty="0">
              <a:solidFill>
                <a:schemeClr val="bg1"/>
              </a:solidFill>
            </a:endParaRPr>
          </a:p>
        </p:txBody>
      </p:sp>
      <p:sp>
        <p:nvSpPr>
          <p:cNvPr id="12293" name="Rectangle 7">
            <a:extLst>
              <a:ext uri="{FF2B5EF4-FFF2-40B4-BE49-F238E27FC236}">
                <a16:creationId xmlns:a16="http://schemas.microsoft.com/office/drawing/2014/main" id="{B32FA72F-7AF4-4C15-A487-BA2FD0E6AF0D}"/>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294" name="Rectangle 9">
            <a:extLst>
              <a:ext uri="{FF2B5EF4-FFF2-40B4-BE49-F238E27FC236}">
                <a16:creationId xmlns:a16="http://schemas.microsoft.com/office/drawing/2014/main" id="{30ADD7A6-1750-43B2-A054-98755CCBA0D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295" name="Rectangle 11">
            <a:extLst>
              <a:ext uri="{FF2B5EF4-FFF2-40B4-BE49-F238E27FC236}">
                <a16:creationId xmlns:a16="http://schemas.microsoft.com/office/drawing/2014/main" id="{D6FA58BA-1D93-4A07-A261-480CEFB37346}"/>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296" name="Rectangle 12">
            <a:extLst>
              <a:ext uri="{FF2B5EF4-FFF2-40B4-BE49-F238E27FC236}">
                <a16:creationId xmlns:a16="http://schemas.microsoft.com/office/drawing/2014/main" id="{15DA6F0E-E188-49F0-A803-C9BF9290981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297" name="Rectangle 14">
            <a:extLst>
              <a:ext uri="{FF2B5EF4-FFF2-40B4-BE49-F238E27FC236}">
                <a16:creationId xmlns:a16="http://schemas.microsoft.com/office/drawing/2014/main" id="{F4B8D337-319A-4142-A6CD-55314EA3EA5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298" name="Rectangle 6">
            <a:extLst>
              <a:ext uri="{FF2B5EF4-FFF2-40B4-BE49-F238E27FC236}">
                <a16:creationId xmlns:a16="http://schemas.microsoft.com/office/drawing/2014/main" id="{A7BB31FF-D0F7-4886-977C-647296097F2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299" name="Rectangle 8">
            <a:extLst>
              <a:ext uri="{FF2B5EF4-FFF2-40B4-BE49-F238E27FC236}">
                <a16:creationId xmlns:a16="http://schemas.microsoft.com/office/drawing/2014/main" id="{33DB1DA7-78C4-4574-BEAB-BB46D49F510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300" name="Rectangle 6">
            <a:extLst>
              <a:ext uri="{FF2B5EF4-FFF2-40B4-BE49-F238E27FC236}">
                <a16:creationId xmlns:a16="http://schemas.microsoft.com/office/drawing/2014/main" id="{C9283C2F-F847-4BD4-9E34-D4E20487709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Content Placeholder 11">
            <a:extLst>
              <a:ext uri="{FF2B5EF4-FFF2-40B4-BE49-F238E27FC236}">
                <a16:creationId xmlns:a16="http://schemas.microsoft.com/office/drawing/2014/main" id="{05AB4421-2BC0-4AA2-BE32-E7ABA3E0134D}"/>
              </a:ext>
            </a:extLst>
          </p:cNvPr>
          <p:cNvSpPr>
            <a:spLocks noGrp="1"/>
          </p:cNvSpPr>
          <p:nvPr>
            <p:ph idx="1"/>
          </p:nvPr>
        </p:nvSpPr>
        <p:spPr>
          <a:xfrm>
            <a:off x="457200" y="1844675"/>
            <a:ext cx="8362950" cy="4608513"/>
          </a:xfrm>
        </p:spPr>
        <p:txBody>
          <a:bodyPr/>
          <a:lstStyle/>
          <a:p>
            <a:pPr eaLnBrk="1" hangingPunct="1"/>
            <a:r>
              <a:rPr lang="en-GB" altLang="hu-HU" sz="2200" dirty="0" err="1">
                <a:latin typeface="Times New Roman" panose="02020603050405020304" pitchFamily="18" charset="0"/>
                <a:cs typeface="Times New Roman" panose="02020603050405020304" pitchFamily="18" charset="0"/>
              </a:rPr>
              <a:t>Adadelta</a:t>
            </a:r>
            <a:r>
              <a:rPr lang="en-GB" altLang="hu-HU" sz="2200" dirty="0">
                <a:latin typeface="Times New Roman" panose="02020603050405020304" pitchFamily="18" charset="0"/>
                <a:cs typeface="Times New Roman" panose="02020603050405020304" pitchFamily="18" charset="0"/>
              </a:rPr>
              <a:t>: during summation it only takes into account the last k deltas, or all of them but with an exponentially decreasing weight</a:t>
            </a:r>
          </a:p>
          <a:p>
            <a:pPr lvl="1" eaLnBrk="1" hangingPunct="1"/>
            <a:r>
              <a:rPr lang="en-GB" altLang="hu-HU" sz="2000" dirty="0">
                <a:latin typeface="Times New Roman" panose="02020603050405020304" pitchFamily="18" charset="0"/>
                <a:cs typeface="Times New Roman" panose="02020603050405020304" pitchFamily="18" charset="0"/>
              </a:rPr>
              <a:t>The rapidly decreasing learning rate of </a:t>
            </a:r>
            <a:r>
              <a:rPr lang="en-GB" altLang="hu-HU" sz="2000" dirty="0" err="1">
                <a:latin typeface="Times New Roman" panose="02020603050405020304" pitchFamily="18" charset="0"/>
                <a:cs typeface="Times New Roman" panose="02020603050405020304" pitchFamily="18" charset="0"/>
              </a:rPr>
              <a:t>Adagrad</a:t>
            </a:r>
            <a:r>
              <a:rPr lang="en-GB" altLang="hu-HU" sz="2000" dirty="0">
                <a:latin typeface="Times New Roman" panose="02020603050405020304" pitchFamily="18" charset="0"/>
                <a:cs typeface="Times New Roman" panose="02020603050405020304" pitchFamily="18" charset="0"/>
              </a:rPr>
              <a:t> is countered</a:t>
            </a:r>
            <a:endParaRPr lang="en-GB" altLang="hu-HU" sz="17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Adam:</a:t>
            </a:r>
          </a:p>
          <a:p>
            <a:pPr lvl="1" eaLnBrk="1" hangingPunct="1"/>
            <a:r>
              <a:rPr lang="en-GB" altLang="hu-HU" sz="2000" dirty="0">
                <a:latin typeface="Times New Roman" panose="02020603050405020304" pitchFamily="18" charset="0"/>
                <a:cs typeface="Times New Roman" panose="02020603050405020304" pitchFamily="18" charset="0"/>
              </a:rPr>
              <a:t>Also calculated a running average but takes the standard deviation into account too</a:t>
            </a:r>
          </a:p>
          <a:p>
            <a:pPr eaLnBrk="1" hangingPunct="1"/>
            <a:r>
              <a:rPr lang="en-GB" altLang="hu-HU" sz="2200" dirty="0">
                <a:latin typeface="Times New Roman" panose="02020603050405020304" pitchFamily="18" charset="0"/>
                <a:cs typeface="Times New Roman" panose="02020603050405020304" pitchFamily="18" charset="0"/>
              </a:rPr>
              <a:t>There are even newer, improved variants:</a:t>
            </a:r>
          </a:p>
          <a:p>
            <a:pPr lvl="1" eaLnBrk="1" hangingPunct="1"/>
            <a:r>
              <a:rPr lang="en-GB" altLang="hu-HU" sz="1800" dirty="0" err="1">
                <a:latin typeface="Times New Roman" panose="02020603050405020304" pitchFamily="18" charset="0"/>
                <a:cs typeface="Times New Roman" panose="02020603050405020304" pitchFamily="18" charset="0"/>
              </a:rPr>
              <a:t>AdaMax</a:t>
            </a:r>
            <a:r>
              <a:rPr lang="en-GB" altLang="hu-HU" sz="1800" dirty="0">
                <a:latin typeface="Times New Roman" panose="02020603050405020304" pitchFamily="18" charset="0"/>
                <a:cs typeface="Times New Roman" panose="02020603050405020304" pitchFamily="18" charset="0"/>
              </a:rPr>
              <a:t>, </a:t>
            </a:r>
            <a:r>
              <a:rPr lang="en-GB" altLang="hu-HU" sz="1800" dirty="0" err="1">
                <a:latin typeface="Times New Roman" panose="02020603050405020304" pitchFamily="18" charset="0"/>
                <a:cs typeface="Times New Roman" panose="02020603050405020304" pitchFamily="18" charset="0"/>
              </a:rPr>
              <a:t>Nadam</a:t>
            </a:r>
            <a:r>
              <a:rPr lang="en-GB" altLang="hu-HU" sz="1800" dirty="0">
                <a:latin typeface="Times New Roman" panose="02020603050405020304" pitchFamily="18" charset="0"/>
                <a:cs typeface="Times New Roman" panose="02020603050405020304" pitchFamily="18" charset="0"/>
              </a:rPr>
              <a:t>, Eve, …</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4" eaLnBrk="1" hangingPunct="1">
              <a:buFont typeface="Wingdings 2" panose="05020102010507070707" pitchFamily="18" charset="2"/>
              <a:buNone/>
            </a:pP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3315" name="Picture 12" descr="szte_cimer.tif">
            <a:extLst>
              <a:ext uri="{FF2B5EF4-FFF2-40B4-BE49-F238E27FC236}">
                <a16:creationId xmlns:a16="http://schemas.microsoft.com/office/drawing/2014/main" id="{A4822ADC-E90A-4E2B-B011-96A675FDA4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03188"/>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Cím 8">
            <a:extLst>
              <a:ext uri="{FF2B5EF4-FFF2-40B4-BE49-F238E27FC236}">
                <a16:creationId xmlns:a16="http://schemas.microsoft.com/office/drawing/2014/main" id="{ACBC4256-DC7F-4868-BCFC-5E431B1B7D62}"/>
              </a:ext>
            </a:extLst>
          </p:cNvPr>
          <p:cNvSpPr>
            <a:spLocks noGrp="1"/>
          </p:cNvSpPr>
          <p:nvPr>
            <p:ph type="title"/>
          </p:nvPr>
        </p:nvSpPr>
        <p:spPr>
          <a:xfrm>
            <a:off x="539750" y="207963"/>
            <a:ext cx="8229600" cy="566737"/>
          </a:xfrm>
        </p:spPr>
        <p:txBody>
          <a:bodyPr/>
          <a:lstStyle/>
          <a:p>
            <a:pPr algn="ctr" eaLnBrk="1" hangingPunct="1"/>
            <a:r>
              <a:rPr lang="en-GB" altLang="hu-HU" sz="4000" dirty="0" err="1">
                <a:solidFill>
                  <a:schemeClr val="bg1"/>
                </a:solidFill>
              </a:rPr>
              <a:t>Adadelta</a:t>
            </a:r>
            <a:r>
              <a:rPr lang="en-GB" altLang="hu-HU" sz="4000" dirty="0">
                <a:solidFill>
                  <a:schemeClr val="bg1"/>
                </a:solidFill>
              </a:rPr>
              <a:t>, Adam, …</a:t>
            </a:r>
          </a:p>
        </p:txBody>
      </p:sp>
      <p:sp>
        <p:nvSpPr>
          <p:cNvPr id="13317" name="Rectangle 7">
            <a:extLst>
              <a:ext uri="{FF2B5EF4-FFF2-40B4-BE49-F238E27FC236}">
                <a16:creationId xmlns:a16="http://schemas.microsoft.com/office/drawing/2014/main" id="{13CA4E3C-8DB8-4A5E-9019-EF6A75C0AE4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18" name="Rectangle 9">
            <a:extLst>
              <a:ext uri="{FF2B5EF4-FFF2-40B4-BE49-F238E27FC236}">
                <a16:creationId xmlns:a16="http://schemas.microsoft.com/office/drawing/2014/main" id="{6E247415-6B9F-4074-BDD1-B8B1CEA346C3}"/>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19" name="Rectangle 11">
            <a:extLst>
              <a:ext uri="{FF2B5EF4-FFF2-40B4-BE49-F238E27FC236}">
                <a16:creationId xmlns:a16="http://schemas.microsoft.com/office/drawing/2014/main" id="{FABB3D77-5DF5-4806-8E51-6485840AF78C}"/>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20" name="Rectangle 12">
            <a:extLst>
              <a:ext uri="{FF2B5EF4-FFF2-40B4-BE49-F238E27FC236}">
                <a16:creationId xmlns:a16="http://schemas.microsoft.com/office/drawing/2014/main" id="{052FCC01-DFFE-4812-8440-B9642586CA0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21" name="Rectangle 14">
            <a:extLst>
              <a:ext uri="{FF2B5EF4-FFF2-40B4-BE49-F238E27FC236}">
                <a16:creationId xmlns:a16="http://schemas.microsoft.com/office/drawing/2014/main" id="{5D16D4E0-FF31-4860-83E5-1886CC7920A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22" name="Rectangle 6">
            <a:extLst>
              <a:ext uri="{FF2B5EF4-FFF2-40B4-BE49-F238E27FC236}">
                <a16:creationId xmlns:a16="http://schemas.microsoft.com/office/drawing/2014/main" id="{EECD8E11-68F4-4A4B-8C41-E41CC3323A0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23" name="Rectangle 8">
            <a:extLst>
              <a:ext uri="{FF2B5EF4-FFF2-40B4-BE49-F238E27FC236}">
                <a16:creationId xmlns:a16="http://schemas.microsoft.com/office/drawing/2014/main" id="{2E2B5523-4FBC-466A-9DF7-96E21C81838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24" name="Rectangle 6">
            <a:extLst>
              <a:ext uri="{FF2B5EF4-FFF2-40B4-BE49-F238E27FC236}">
                <a16:creationId xmlns:a16="http://schemas.microsoft.com/office/drawing/2014/main" id="{38DA2013-63E3-40E3-B430-2AD1F961D306}"/>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Content Placeholder 11">
            <a:extLst>
              <a:ext uri="{FF2B5EF4-FFF2-40B4-BE49-F238E27FC236}">
                <a16:creationId xmlns:a16="http://schemas.microsoft.com/office/drawing/2014/main" id="{20FD740E-DC3B-4CD9-9A10-2A4E10F63493}"/>
              </a:ext>
            </a:extLst>
          </p:cNvPr>
          <p:cNvSpPr>
            <a:spLocks noGrp="1"/>
          </p:cNvSpPr>
          <p:nvPr>
            <p:ph idx="1"/>
          </p:nvPr>
        </p:nvSpPr>
        <p:spPr>
          <a:xfrm>
            <a:off x="150813" y="1484793"/>
            <a:ext cx="8669337" cy="4968396"/>
          </a:xfrm>
        </p:spPr>
        <p:txBody>
          <a:bodyPr/>
          <a:lstStyle/>
          <a:p>
            <a:pPr eaLnBrk="1" hangingPunct="1"/>
            <a:r>
              <a:rPr lang="en-GB" altLang="hu-HU" sz="2200" dirty="0">
                <a:latin typeface="Times New Roman" panose="02020603050405020304" pitchFamily="18" charset="0"/>
                <a:cs typeface="Times New Roman" panose="02020603050405020304" pitchFamily="18" charset="0"/>
              </a:rPr>
              <a:t>Newton-method and its relatives</a:t>
            </a:r>
          </a:p>
          <a:p>
            <a:pPr lvl="1" eaLnBrk="1" hangingPunct="1"/>
            <a:r>
              <a:rPr lang="en-GB" altLang="hu-HU" sz="2000" dirty="0">
                <a:latin typeface="Times New Roman" panose="02020603050405020304" pitchFamily="18" charset="0"/>
                <a:cs typeface="Times New Roman" panose="02020603050405020304" pitchFamily="18" charset="0"/>
              </a:rPr>
              <a:t>The second-order derivative is required </a:t>
            </a: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 the Hesse-matrix in multivariable cases</a:t>
            </a:r>
          </a:p>
          <a:p>
            <a:pPr lvl="2" eaLnBrk="1" hangingPunct="1"/>
            <a:r>
              <a:rPr lang="en-GB" altLang="hu-HU" sz="1700" dirty="0">
                <a:latin typeface="Times New Roman" panose="02020603050405020304" pitchFamily="18" charset="0"/>
                <a:cs typeface="Times New Roman" panose="02020603050405020304" pitchFamily="18" charset="0"/>
                <a:sym typeface="Wingdings" panose="05000000000000000000" pitchFamily="2" charset="2"/>
              </a:rPr>
              <a:t>n variables mean this is </a:t>
            </a:r>
            <a:r>
              <a:rPr lang="en-GB" altLang="hu-HU" sz="1700" i="1" dirty="0" err="1">
                <a:latin typeface="Times New Roman" panose="02020603050405020304" pitchFamily="18" charset="0"/>
                <a:cs typeface="Times New Roman" panose="02020603050405020304" pitchFamily="18" charset="0"/>
                <a:sym typeface="Wingdings" panose="05000000000000000000" pitchFamily="2" charset="2"/>
              </a:rPr>
              <a:t>n</a:t>
            </a:r>
            <a:r>
              <a:rPr lang="en-GB" altLang="hu-HU" sz="1700" dirty="0" err="1">
                <a:latin typeface="Times New Roman" panose="02020603050405020304" pitchFamily="18" charset="0"/>
                <a:cs typeface="Times New Roman" panose="02020603050405020304" pitchFamily="18" charset="0"/>
                <a:sym typeface="Wingdings" panose="05000000000000000000" pitchFamily="2" charset="2"/>
              </a:rPr>
              <a:t>x</a:t>
            </a:r>
            <a:r>
              <a:rPr lang="en-GB" altLang="hu-HU" sz="1700" i="1" dirty="0" err="1">
                <a:latin typeface="Times New Roman" panose="02020603050405020304" pitchFamily="18" charset="0"/>
                <a:cs typeface="Times New Roman" panose="02020603050405020304" pitchFamily="18" charset="0"/>
                <a:sym typeface="Wingdings" panose="05000000000000000000" pitchFamily="2" charset="2"/>
              </a:rPr>
              <a:t>n</a:t>
            </a:r>
            <a:endParaRPr lang="en-GB" altLang="hu-HU" sz="1700" dirty="0">
              <a:latin typeface="Times New Roman" panose="02020603050405020304" pitchFamily="18" charset="0"/>
              <a:cs typeface="Times New Roman" panose="02020603050405020304" pitchFamily="18" charset="0"/>
              <a:sym typeface="Wingdings" panose="05000000000000000000" pitchFamily="2" charset="2"/>
            </a:endParaRPr>
          </a:p>
          <a:p>
            <a:pPr lvl="2" eaLnBrk="1" hangingPunct="1"/>
            <a:r>
              <a:rPr lang="en-GB" altLang="hu-HU" sz="1700" dirty="0">
                <a:latin typeface="Times New Roman" panose="02020603050405020304" pitchFamily="18" charset="0"/>
                <a:cs typeface="Times New Roman" panose="02020603050405020304" pitchFamily="18" charset="0"/>
                <a:sym typeface="Wingdings" panose="05000000000000000000" pitchFamily="2" charset="2"/>
              </a:rPr>
              <a:t>This is too big for neural networks</a:t>
            </a:r>
          </a:p>
          <a:p>
            <a:pPr lvl="2" eaLnBrk="1" hangingPunct="1"/>
            <a:r>
              <a:rPr lang="en-GB" altLang="hu-HU" sz="1700" dirty="0">
                <a:latin typeface="Times New Roman" panose="02020603050405020304" pitchFamily="18" charset="0"/>
                <a:cs typeface="Times New Roman" panose="02020603050405020304" pitchFamily="18" charset="0"/>
                <a:sym typeface="Wingdings" panose="05000000000000000000" pitchFamily="2" charset="2"/>
              </a:rPr>
              <a:t>And it needs to be inverted in every iteration step…</a:t>
            </a:r>
            <a:endParaRPr lang="en-GB" altLang="hu-HU" sz="17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Quasi</a:t>
            </a:r>
            <a:r>
              <a:rPr lang="hu-HU" altLang="hu-HU" sz="2200" dirty="0">
                <a:latin typeface="Times New Roman" panose="02020603050405020304" pitchFamily="18" charset="0"/>
                <a:cs typeface="Times New Roman" panose="02020603050405020304" pitchFamily="18" charset="0"/>
              </a:rPr>
              <a:t>-</a:t>
            </a:r>
            <a:r>
              <a:rPr lang="en-GB" altLang="hu-HU" sz="2200" dirty="0">
                <a:latin typeface="Times New Roman" panose="02020603050405020304" pitchFamily="18" charset="0"/>
                <a:cs typeface="Times New Roman" panose="02020603050405020304" pitchFamily="18" charset="0"/>
              </a:rPr>
              <a:t>Newton-methods – only approximating the Hesse-matrix</a:t>
            </a:r>
          </a:p>
          <a:p>
            <a:pPr lvl="2" eaLnBrk="1" hangingPunct="1"/>
            <a:r>
              <a:rPr lang="en-GB" altLang="hu-HU" sz="1700" dirty="0">
                <a:latin typeface="Times New Roman" panose="02020603050405020304" pitchFamily="18" charset="0"/>
                <a:cs typeface="Times New Roman" panose="02020603050405020304" pitchFamily="18" charset="0"/>
              </a:rPr>
              <a:t>E.g., L-BFGS</a:t>
            </a:r>
          </a:p>
          <a:p>
            <a:pPr eaLnBrk="1" hangingPunct="1"/>
            <a:r>
              <a:rPr lang="en-GB" altLang="hu-HU" sz="2200" dirty="0">
                <a:latin typeface="Times New Roman" panose="02020603050405020304" pitchFamily="18" charset="0"/>
                <a:cs typeface="Times New Roman" panose="02020603050405020304" pitchFamily="18" charset="0"/>
              </a:rPr>
              <a:t>Conjugate gradient methods – also trying to avoid</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the computation and inverse of the Hesse-matrix</a:t>
            </a:r>
          </a:p>
          <a:p>
            <a:pPr lvl="2" eaLnBrk="1" hangingPunct="1"/>
            <a:r>
              <a:rPr lang="en-GB" altLang="hu-HU" sz="1700" dirty="0">
                <a:latin typeface="Times New Roman" panose="02020603050405020304" pitchFamily="18" charset="0"/>
                <a:cs typeface="Times New Roman" panose="02020603050405020304" pitchFamily="18" charset="0"/>
              </a:rPr>
              <a:t>Line search in a given direction + always steps perpendicularly</a:t>
            </a:r>
            <a:br>
              <a:rPr lang="en-GB" altLang="hu-HU" sz="1700" dirty="0">
                <a:latin typeface="Times New Roman" panose="02020603050405020304" pitchFamily="18" charset="0"/>
                <a:cs typeface="Times New Roman" panose="02020603050405020304" pitchFamily="18" charset="0"/>
              </a:rPr>
            </a:br>
            <a:r>
              <a:rPr lang="en-GB" altLang="hu-HU" sz="1700" dirty="0">
                <a:latin typeface="Times New Roman" panose="02020603050405020304" pitchFamily="18" charset="0"/>
                <a:cs typeface="Times New Roman" panose="02020603050405020304" pitchFamily="18" charset="0"/>
              </a:rPr>
              <a:t>regarding the previous directions</a:t>
            </a:r>
          </a:p>
          <a:p>
            <a:pPr lvl="2" eaLnBrk="1" hangingPunct="1"/>
            <a:r>
              <a:rPr lang="en-GB" altLang="hu-HU" sz="1700" dirty="0">
                <a:latin typeface="Times New Roman" panose="02020603050405020304" pitchFamily="18" charset="0"/>
                <a:cs typeface="Times New Roman" panose="02020603050405020304" pitchFamily="18" charset="0"/>
              </a:rPr>
              <a:t>Finds the optimum of an n-dimensional quadratic surface’s</a:t>
            </a:r>
            <a:br>
              <a:rPr lang="en-GB" altLang="hu-HU" sz="1700" dirty="0">
                <a:latin typeface="Times New Roman" panose="02020603050405020304" pitchFamily="18" charset="0"/>
                <a:cs typeface="Times New Roman" panose="02020603050405020304" pitchFamily="18" charset="0"/>
              </a:rPr>
            </a:br>
            <a:r>
              <a:rPr lang="en-GB" altLang="hu-HU" sz="1700" dirty="0">
                <a:latin typeface="Times New Roman" panose="02020603050405020304" pitchFamily="18" charset="0"/>
                <a:cs typeface="Times New Roman" panose="02020603050405020304" pitchFamily="18" charset="0"/>
              </a:rPr>
              <a:t>optimum in n steps</a:t>
            </a:r>
          </a:p>
          <a:p>
            <a:pPr lvl="2" eaLnBrk="1" hangingPunct="1"/>
            <a:r>
              <a:rPr lang="en-GB" altLang="hu-HU" sz="1700" dirty="0">
                <a:latin typeface="Times New Roman" panose="02020603050405020304" pitchFamily="18" charset="0"/>
                <a:cs typeface="Times New Roman" panose="02020603050405020304" pitchFamily="18" charset="0"/>
              </a:rPr>
              <a:t>Non-quadratic surface – the above-mentioned steps are repeated</a:t>
            </a:r>
          </a:p>
          <a:p>
            <a:pPr lvl="1" eaLnBrk="1" hangingPunct="1"/>
            <a:endParaRPr lang="en-GB" altLang="hu-HU" sz="20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4" eaLnBrk="1" hangingPunct="1">
              <a:buFont typeface="Wingdings 2" panose="05020102010507070707" pitchFamily="18" charset="2"/>
              <a:buNone/>
            </a:pP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4339" name="Picture 12" descr="szte_cimer.tif">
            <a:extLst>
              <a:ext uri="{FF2B5EF4-FFF2-40B4-BE49-F238E27FC236}">
                <a16:creationId xmlns:a16="http://schemas.microsoft.com/office/drawing/2014/main" id="{6C56E7C3-DADF-4FD4-B3E2-FF0E54F64F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03188"/>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ím 8">
            <a:extLst>
              <a:ext uri="{FF2B5EF4-FFF2-40B4-BE49-F238E27FC236}">
                <a16:creationId xmlns:a16="http://schemas.microsoft.com/office/drawing/2014/main" id="{42DE8076-CE54-4A51-B07F-0580A68ABA63}"/>
              </a:ext>
            </a:extLst>
          </p:cNvPr>
          <p:cNvSpPr>
            <a:spLocks noGrp="1"/>
          </p:cNvSpPr>
          <p:nvPr>
            <p:ph type="title"/>
          </p:nvPr>
        </p:nvSpPr>
        <p:spPr>
          <a:xfrm>
            <a:off x="934346" y="230945"/>
            <a:ext cx="8229600" cy="566738"/>
          </a:xfrm>
        </p:spPr>
        <p:txBody>
          <a:bodyPr/>
          <a:lstStyle/>
          <a:p>
            <a:pPr algn="ctr" eaLnBrk="1" hangingPunct="1"/>
            <a:r>
              <a:rPr lang="en-GB" altLang="hu-HU" sz="3600" dirty="0">
                <a:solidFill>
                  <a:schemeClr val="bg1"/>
                </a:solidFill>
              </a:rPr>
              <a:t>More Sophisticated Optimalization Methods</a:t>
            </a:r>
          </a:p>
        </p:txBody>
      </p:sp>
      <p:sp>
        <p:nvSpPr>
          <p:cNvPr id="14341" name="Rectangle 7">
            <a:extLst>
              <a:ext uri="{FF2B5EF4-FFF2-40B4-BE49-F238E27FC236}">
                <a16:creationId xmlns:a16="http://schemas.microsoft.com/office/drawing/2014/main" id="{0B5B59AB-25F9-423E-B1B7-C521675FB98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2" name="Rectangle 9">
            <a:extLst>
              <a:ext uri="{FF2B5EF4-FFF2-40B4-BE49-F238E27FC236}">
                <a16:creationId xmlns:a16="http://schemas.microsoft.com/office/drawing/2014/main" id="{4FA499A6-A9E7-421F-8B91-3A5CADBFC496}"/>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3" name="Rectangle 11">
            <a:extLst>
              <a:ext uri="{FF2B5EF4-FFF2-40B4-BE49-F238E27FC236}">
                <a16:creationId xmlns:a16="http://schemas.microsoft.com/office/drawing/2014/main" id="{1A3B0061-BCA1-4494-BED8-CD6331B993FF}"/>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4" name="Rectangle 12">
            <a:extLst>
              <a:ext uri="{FF2B5EF4-FFF2-40B4-BE49-F238E27FC236}">
                <a16:creationId xmlns:a16="http://schemas.microsoft.com/office/drawing/2014/main" id="{6A8AC9BF-885A-4DB2-A368-67D3718783B8}"/>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5" name="Rectangle 14">
            <a:extLst>
              <a:ext uri="{FF2B5EF4-FFF2-40B4-BE49-F238E27FC236}">
                <a16:creationId xmlns:a16="http://schemas.microsoft.com/office/drawing/2014/main" id="{6B007BF9-FA0C-4B9A-92DC-FB8BDD466C11}"/>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6" name="Rectangle 6">
            <a:extLst>
              <a:ext uri="{FF2B5EF4-FFF2-40B4-BE49-F238E27FC236}">
                <a16:creationId xmlns:a16="http://schemas.microsoft.com/office/drawing/2014/main" id="{23F46E42-60F2-4DD7-BE13-9515C5AE1C0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7" name="Rectangle 8">
            <a:extLst>
              <a:ext uri="{FF2B5EF4-FFF2-40B4-BE49-F238E27FC236}">
                <a16:creationId xmlns:a16="http://schemas.microsoft.com/office/drawing/2014/main" id="{C191BBC4-B270-47B6-8CF7-8AF55D4014E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8" name="Rectangle 6">
            <a:extLst>
              <a:ext uri="{FF2B5EF4-FFF2-40B4-BE49-F238E27FC236}">
                <a16:creationId xmlns:a16="http://schemas.microsoft.com/office/drawing/2014/main" id="{25912B6F-DE29-4736-8E53-EB2CDA161FE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pic>
        <p:nvPicPr>
          <p:cNvPr id="14349" name="Picture 2">
            <a:extLst>
              <a:ext uri="{FF2B5EF4-FFF2-40B4-BE49-F238E27FC236}">
                <a16:creationId xmlns:a16="http://schemas.microsoft.com/office/drawing/2014/main" id="{750080F8-D9D8-4C28-BEF9-04AFC2A0F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3034" y="4943301"/>
            <a:ext cx="2303462"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4" descr="Képtalálat a következ&amp;odblac;re: „hessian matrix”">
            <a:extLst>
              <a:ext uri="{FF2B5EF4-FFF2-40B4-BE49-F238E27FC236}">
                <a16:creationId xmlns:a16="http://schemas.microsoft.com/office/drawing/2014/main" id="{B866A21C-ADBD-4943-9579-9BDB140280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2305430"/>
            <a:ext cx="2160587"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Content Placeholder 11">
            <a:extLst>
              <a:ext uri="{FF2B5EF4-FFF2-40B4-BE49-F238E27FC236}">
                <a16:creationId xmlns:a16="http://schemas.microsoft.com/office/drawing/2014/main" id="{00C5C1EF-E6D5-4331-A96B-2C3CB768900C}"/>
              </a:ext>
            </a:extLst>
          </p:cNvPr>
          <p:cNvSpPr>
            <a:spLocks noGrp="1"/>
          </p:cNvSpPr>
          <p:nvPr>
            <p:ph idx="1"/>
          </p:nvPr>
        </p:nvSpPr>
        <p:spPr>
          <a:xfrm>
            <a:off x="457200" y="1844675"/>
            <a:ext cx="8362950"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In comparison studies backpropagation performs the same or just a little bit worse</a:t>
            </a:r>
          </a:p>
          <a:p>
            <a:pPr lvl="1" eaLnBrk="1" hangingPunct="1"/>
            <a:r>
              <a:rPr lang="en-GB" altLang="hu-HU" sz="2000" dirty="0">
                <a:latin typeface="Times New Roman" panose="02020603050405020304" pitchFamily="18" charset="0"/>
                <a:cs typeface="Times New Roman" panose="02020603050405020304" pitchFamily="18" charset="0"/>
              </a:rPr>
              <a:t>It could be beneficial to combine the two method families, e.g., at the early stages of training the error could be minimized quickly with backpropagation, then near the end the conjugate gradient or the Quasi-Newton methods could be introduced</a:t>
            </a:r>
            <a:endParaRPr lang="en-GB" altLang="hu-HU" sz="22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General consensus presently:</a:t>
            </a:r>
          </a:p>
          <a:p>
            <a:pPr lvl="1" eaLnBrk="1" hangingPunct="1"/>
            <a:r>
              <a:rPr lang="en-GB" altLang="hu-HU" sz="2000" dirty="0">
                <a:latin typeface="Times New Roman" panose="02020603050405020304" pitchFamily="18" charset="0"/>
                <a:cs typeface="Times New Roman" panose="02020603050405020304" pitchFamily="18" charset="0"/>
              </a:rPr>
              <a:t>The extra burden of the complex mathematics and harder implementation is not worth it for the small amount of improvement/speed which are observed at some tasks</a:t>
            </a:r>
          </a:p>
          <a:p>
            <a:pPr lvl="1" eaLnBrk="1" hangingPunct="1"/>
            <a:endParaRPr lang="en-GB" altLang="hu-HU" sz="20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4" eaLnBrk="1" hangingPunct="1">
              <a:buFont typeface="Wingdings 2" panose="05020102010507070707" pitchFamily="18" charset="2"/>
              <a:buNone/>
            </a:pP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5363" name="Picture 12" descr="szte_cimer.tif">
            <a:extLst>
              <a:ext uri="{FF2B5EF4-FFF2-40B4-BE49-F238E27FC236}">
                <a16:creationId xmlns:a16="http://schemas.microsoft.com/office/drawing/2014/main" id="{A94DB9F9-1AAB-4342-9F7B-707B0AF3E0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107950"/>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Cím 8">
            <a:extLst>
              <a:ext uri="{FF2B5EF4-FFF2-40B4-BE49-F238E27FC236}">
                <a16:creationId xmlns:a16="http://schemas.microsoft.com/office/drawing/2014/main" id="{82246065-816D-4683-A021-C8D8976B75B8}"/>
              </a:ext>
            </a:extLst>
          </p:cNvPr>
          <p:cNvSpPr>
            <a:spLocks noGrp="1"/>
          </p:cNvSpPr>
          <p:nvPr>
            <p:ph type="title"/>
          </p:nvPr>
        </p:nvSpPr>
        <p:spPr>
          <a:xfrm>
            <a:off x="914400" y="197644"/>
            <a:ext cx="8229600" cy="566738"/>
          </a:xfrm>
        </p:spPr>
        <p:txBody>
          <a:bodyPr/>
          <a:lstStyle/>
          <a:p>
            <a:pPr algn="ctr" eaLnBrk="1" hangingPunct="1"/>
            <a:r>
              <a:rPr lang="en-GB" altLang="hu-HU" sz="3600" dirty="0">
                <a:solidFill>
                  <a:schemeClr val="bg1"/>
                </a:solidFill>
              </a:rPr>
              <a:t>More Sophisticated Optimalization Methods</a:t>
            </a:r>
          </a:p>
        </p:txBody>
      </p:sp>
      <p:sp>
        <p:nvSpPr>
          <p:cNvPr id="15365" name="Rectangle 7">
            <a:extLst>
              <a:ext uri="{FF2B5EF4-FFF2-40B4-BE49-F238E27FC236}">
                <a16:creationId xmlns:a16="http://schemas.microsoft.com/office/drawing/2014/main" id="{EE49A184-A0C7-4A5B-B517-7E5FEE7467A1}"/>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66" name="Rectangle 9">
            <a:extLst>
              <a:ext uri="{FF2B5EF4-FFF2-40B4-BE49-F238E27FC236}">
                <a16:creationId xmlns:a16="http://schemas.microsoft.com/office/drawing/2014/main" id="{4E3F16A1-02EE-4AD4-AED7-31E2199104D7}"/>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67" name="Rectangle 11">
            <a:extLst>
              <a:ext uri="{FF2B5EF4-FFF2-40B4-BE49-F238E27FC236}">
                <a16:creationId xmlns:a16="http://schemas.microsoft.com/office/drawing/2014/main" id="{BCDE4AD5-983A-4944-8927-4CC074A90983}"/>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68" name="Rectangle 12">
            <a:extLst>
              <a:ext uri="{FF2B5EF4-FFF2-40B4-BE49-F238E27FC236}">
                <a16:creationId xmlns:a16="http://schemas.microsoft.com/office/drawing/2014/main" id="{CA921547-434F-404E-A627-F3BB1C6CDE6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69" name="Rectangle 14">
            <a:extLst>
              <a:ext uri="{FF2B5EF4-FFF2-40B4-BE49-F238E27FC236}">
                <a16:creationId xmlns:a16="http://schemas.microsoft.com/office/drawing/2014/main" id="{13DC8D09-4621-4170-A983-C7D627B485A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70" name="Rectangle 6">
            <a:extLst>
              <a:ext uri="{FF2B5EF4-FFF2-40B4-BE49-F238E27FC236}">
                <a16:creationId xmlns:a16="http://schemas.microsoft.com/office/drawing/2014/main" id="{510AE13A-F5B5-4833-93CB-7C1B61C4B2F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71" name="Rectangle 8">
            <a:extLst>
              <a:ext uri="{FF2B5EF4-FFF2-40B4-BE49-F238E27FC236}">
                <a16:creationId xmlns:a16="http://schemas.microsoft.com/office/drawing/2014/main" id="{20EA3852-8D12-4EB9-BFC1-1F031636BE7E}"/>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72" name="Rectangle 6">
            <a:extLst>
              <a:ext uri="{FF2B5EF4-FFF2-40B4-BE49-F238E27FC236}">
                <a16:creationId xmlns:a16="http://schemas.microsoft.com/office/drawing/2014/main" id="{A7DF16E3-4571-4034-869D-77D20978E06E}"/>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Content Placeholder 11">
            <a:extLst>
              <a:ext uri="{FF2B5EF4-FFF2-40B4-BE49-F238E27FC236}">
                <a16:creationId xmlns:a16="http://schemas.microsoft.com/office/drawing/2014/main" id="{ED289E9F-3243-4A28-B131-FC760C72103F}"/>
              </a:ext>
            </a:extLst>
          </p:cNvPr>
          <p:cNvSpPr>
            <a:spLocks noGrp="1"/>
          </p:cNvSpPr>
          <p:nvPr>
            <p:ph idx="1"/>
          </p:nvPr>
        </p:nvSpPr>
        <p:spPr>
          <a:xfrm>
            <a:off x="504031" y="1556792"/>
            <a:ext cx="8135937" cy="3960812"/>
          </a:xfrm>
        </p:spPr>
        <p:txBody>
          <a:bodyPr/>
          <a:lstStyle/>
          <a:p>
            <a:pPr eaLnBrk="1" hangingPunct="1"/>
            <a:r>
              <a:rPr lang="en-GB" altLang="hu-HU" sz="2400" dirty="0">
                <a:latin typeface="Times New Roman" panose="02020603050405020304" pitchFamily="18" charset="0"/>
                <a:cs typeface="Times New Roman" panose="02020603050405020304" pitchFamily="18" charset="0"/>
              </a:rPr>
              <a:t>Training DBNs with CD-criteria is an </a:t>
            </a:r>
            <a:r>
              <a:rPr lang="en-GB" altLang="hu-HU" sz="2400" i="1" dirty="0">
                <a:latin typeface="Times New Roman" panose="02020603050405020304" pitchFamily="18" charset="0"/>
                <a:cs typeface="Times New Roman" panose="02020603050405020304" pitchFamily="18" charset="0"/>
              </a:rPr>
              <a:t>unsupervised training </a:t>
            </a:r>
            <a:r>
              <a:rPr lang="en-GB" altLang="hu-HU" sz="2400" dirty="0">
                <a:latin typeface="Times New Roman" panose="02020603050405020304" pitchFamily="18" charset="0"/>
                <a:cs typeface="Times New Roman" panose="02020603050405020304" pitchFamily="18" charset="0"/>
              </a:rPr>
              <a:t>scenario</a:t>
            </a:r>
          </a:p>
          <a:p>
            <a:pPr lvl="1" eaLnBrk="1" hangingPunct="1"/>
            <a:r>
              <a:rPr lang="en-GB" altLang="hu-HU" sz="2000" dirty="0">
                <a:latin typeface="Times New Roman" panose="02020603050405020304" pitchFamily="18" charset="0"/>
                <a:cs typeface="Times New Roman" panose="02020603050405020304" pitchFamily="18" charset="0"/>
              </a:rPr>
              <a:t>DBN-pretraining still makes sense, if there are a lot of unlabelled and a very few labelled entities</a:t>
            </a:r>
          </a:p>
          <a:p>
            <a:pPr eaLnBrk="1" hangingPunct="1"/>
            <a:r>
              <a:rPr lang="en-GB" altLang="hu-HU" sz="2200" dirty="0">
                <a:latin typeface="Times New Roman" panose="02020603050405020304" pitchFamily="18" charset="0"/>
                <a:cs typeface="Times New Roman" panose="02020603050405020304" pitchFamily="18" charset="0"/>
              </a:rPr>
              <a:t>The connection between the two layers of the RBM is symmetrical</a:t>
            </a:r>
          </a:p>
          <a:p>
            <a:pPr lvl="1" eaLnBrk="1" hangingPunct="1"/>
            <a:r>
              <a:rPr lang="en-GB" altLang="hu-HU" sz="2000" dirty="0">
                <a:latin typeface="Times New Roman" panose="02020603050405020304" pitchFamily="18" charset="0"/>
                <a:cs typeface="Times New Roman" panose="02020603050405020304" pitchFamily="18" charset="0"/>
              </a:rPr>
              <a:t>Thus the input can be re-generated from the hidden layer</a:t>
            </a:r>
          </a:p>
          <a:p>
            <a:pPr lvl="1" eaLnBrk="1" hangingPunct="1"/>
            <a:r>
              <a:rPr lang="en-GB" altLang="hu-HU" sz="2000" dirty="0">
                <a:latin typeface="Times New Roman" panose="02020603050405020304" pitchFamily="18" charset="0"/>
                <a:cs typeface="Times New Roman" panose="02020603050405020304" pitchFamily="18" charset="0"/>
              </a:rPr>
              <a:t>The representation formed by the hidden layer is easy to visualize</a:t>
            </a:r>
          </a:p>
        </p:txBody>
      </p:sp>
      <p:pic>
        <p:nvPicPr>
          <p:cNvPr id="16388" name="Picture 12" descr="szte_cimer.tif">
            <a:extLst>
              <a:ext uri="{FF2B5EF4-FFF2-40B4-BE49-F238E27FC236}">
                <a16:creationId xmlns:a16="http://schemas.microsoft.com/office/drawing/2014/main" id="{D9EE8D8C-7514-42AE-974A-C8E79FC9B7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30175"/>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Cím 8">
            <a:extLst>
              <a:ext uri="{FF2B5EF4-FFF2-40B4-BE49-F238E27FC236}">
                <a16:creationId xmlns:a16="http://schemas.microsoft.com/office/drawing/2014/main" id="{5F71927B-3A68-4BCF-B5BD-2CE1E3283857}"/>
              </a:ext>
            </a:extLst>
          </p:cNvPr>
          <p:cNvSpPr>
            <a:spLocks noGrp="1"/>
          </p:cNvSpPr>
          <p:nvPr>
            <p:ph type="title"/>
          </p:nvPr>
        </p:nvSpPr>
        <p:spPr>
          <a:xfrm>
            <a:off x="611188" y="233363"/>
            <a:ext cx="8229600" cy="566737"/>
          </a:xfrm>
        </p:spPr>
        <p:txBody>
          <a:bodyPr/>
          <a:lstStyle/>
          <a:p>
            <a:pPr algn="ctr" eaLnBrk="1" hangingPunct="1"/>
            <a:r>
              <a:rPr lang="en-GB" altLang="hu-HU" sz="4000" dirty="0">
                <a:solidFill>
                  <a:schemeClr val="bg1"/>
                </a:solidFill>
              </a:rPr>
              <a:t>Current use of DBNs</a:t>
            </a:r>
          </a:p>
        </p:txBody>
      </p:sp>
      <p:pic>
        <p:nvPicPr>
          <p:cNvPr id="16390" name="Picture 2">
            <a:extLst>
              <a:ext uri="{FF2B5EF4-FFF2-40B4-BE49-F238E27FC236}">
                <a16:creationId xmlns:a16="http://schemas.microsoft.com/office/drawing/2014/main" id="{A60086A3-40B6-45A1-BF52-8BA60865A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4559300"/>
            <a:ext cx="424973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Content Placeholder 11">
            <a:extLst>
              <a:ext uri="{FF2B5EF4-FFF2-40B4-BE49-F238E27FC236}">
                <a16:creationId xmlns:a16="http://schemas.microsoft.com/office/drawing/2014/main" id="{6EA5F05E-2C86-4E0D-8542-A678B667C162}"/>
              </a:ext>
            </a:extLst>
          </p:cNvPr>
          <p:cNvSpPr>
            <a:spLocks noGrp="1"/>
          </p:cNvSpPr>
          <p:nvPr>
            <p:ph idx="1"/>
          </p:nvPr>
        </p:nvSpPr>
        <p:spPr>
          <a:xfrm>
            <a:off x="1" y="1186656"/>
            <a:ext cx="9117562" cy="3960813"/>
          </a:xfrm>
        </p:spPr>
        <p:txBody>
          <a:bodyPr/>
          <a:lstStyle/>
          <a:p>
            <a:pPr eaLnBrk="1" hangingPunct="1"/>
            <a:r>
              <a:rPr lang="en-GB" altLang="hu-HU" sz="2400" dirty="0">
                <a:latin typeface="Times New Roman" panose="02020603050405020304" pitchFamily="18" charset="0"/>
                <a:cs typeface="Times New Roman" panose="02020603050405020304" pitchFamily="18" charset="0"/>
              </a:rPr>
              <a:t>The standard deep networks can also be trained in an unsupervised fashion (meaning: without the labels containing the corresponding classes)</a:t>
            </a:r>
          </a:p>
          <a:p>
            <a:pPr lvl="1" eaLnBrk="1" hangingPunct="1"/>
            <a:r>
              <a:rPr lang="en-GB" altLang="hu-HU" sz="2200" dirty="0">
                <a:latin typeface="Times New Roman" panose="02020603050405020304" pitchFamily="18" charset="0"/>
                <a:cs typeface="Times New Roman" panose="02020603050405020304" pitchFamily="18" charset="0"/>
              </a:rPr>
              <a:t>The most commonly used structure capable of this is the so-called autoencoder network structure, when the training labels are the same as the input</a:t>
            </a:r>
            <a:endParaRPr lang="en-GB" altLang="hu-HU" sz="2000" dirty="0">
              <a:latin typeface="Times New Roman" panose="02020603050405020304" pitchFamily="18" charset="0"/>
              <a:cs typeface="Times New Roman" panose="02020603050405020304" pitchFamily="18" charset="0"/>
            </a:endParaRPr>
          </a:p>
          <a:p>
            <a:pPr lvl="1" eaLnBrk="1" hangingPunct="1"/>
            <a:r>
              <a:rPr lang="en-GB" altLang="hu-HU" sz="2000" dirty="0">
                <a:latin typeface="Times New Roman" panose="02020603050405020304" pitchFamily="18" charset="0"/>
                <a:cs typeface="Times New Roman" panose="02020603050405020304" pitchFamily="18" charset="0"/>
              </a:rPr>
              <a:t>The network is trying to reconstruct its input on the output</a:t>
            </a:r>
          </a:p>
          <a:p>
            <a:pPr lvl="1" eaLnBrk="1" hangingPunct="1"/>
            <a:r>
              <a:rPr lang="en-GB" altLang="hu-HU" sz="2000" dirty="0">
                <a:latin typeface="Times New Roman" panose="02020603050405020304" pitchFamily="18" charset="0"/>
                <a:cs typeface="Times New Roman" panose="02020603050405020304" pitchFamily="18" charset="0"/>
              </a:rPr>
              <a:t>The autoencoder network is usually similar to a sand-glass in shape (compression is enforced by the ever smaller layers)</a:t>
            </a:r>
          </a:p>
          <a:p>
            <a:pPr lvl="1" eaLnBrk="1" hangingPunct="1"/>
            <a:r>
              <a:rPr lang="en-GB" altLang="hu-HU" sz="2000" dirty="0">
                <a:latin typeface="Times New Roman" panose="02020603050405020304" pitchFamily="18" charset="0"/>
                <a:cs typeface="Times New Roman" panose="02020603050405020304" pitchFamily="18" charset="0"/>
              </a:rPr>
              <a:t>The middle-most, smallest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layer is called the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‚bottleneck’ layer</a:t>
            </a:r>
          </a:p>
        </p:txBody>
      </p:sp>
      <p:pic>
        <p:nvPicPr>
          <p:cNvPr id="17412" name="Picture 12" descr="szte_cimer.tif">
            <a:extLst>
              <a:ext uri="{FF2B5EF4-FFF2-40B4-BE49-F238E27FC236}">
                <a16:creationId xmlns:a16="http://schemas.microsoft.com/office/drawing/2014/main" id="{38D4AA5A-F57C-44D8-B0FD-560EDC1F6B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30175"/>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Cím 8">
            <a:extLst>
              <a:ext uri="{FF2B5EF4-FFF2-40B4-BE49-F238E27FC236}">
                <a16:creationId xmlns:a16="http://schemas.microsoft.com/office/drawing/2014/main" id="{D16716C4-C3F5-426B-82F8-7BB5541F0186}"/>
              </a:ext>
            </a:extLst>
          </p:cNvPr>
          <p:cNvSpPr>
            <a:spLocks noGrp="1"/>
          </p:cNvSpPr>
          <p:nvPr>
            <p:ph type="title"/>
          </p:nvPr>
        </p:nvSpPr>
        <p:spPr>
          <a:xfrm>
            <a:off x="1979749" y="534989"/>
            <a:ext cx="5184502" cy="566737"/>
          </a:xfrm>
        </p:spPr>
        <p:txBody>
          <a:bodyPr/>
          <a:lstStyle/>
          <a:p>
            <a:pPr algn="ctr" eaLnBrk="1" hangingPunct="1"/>
            <a:r>
              <a:rPr lang="en-GB" altLang="hu-HU" sz="3600" dirty="0">
                <a:solidFill>
                  <a:schemeClr val="bg1"/>
                </a:solidFill>
              </a:rPr>
              <a:t>Unsupervised Training of Deep Neural Networks</a:t>
            </a:r>
          </a:p>
        </p:txBody>
      </p:sp>
      <p:pic>
        <p:nvPicPr>
          <p:cNvPr id="17414" name="Kép 1">
            <a:extLst>
              <a:ext uri="{FF2B5EF4-FFF2-40B4-BE49-F238E27FC236}">
                <a16:creationId xmlns:a16="http://schemas.microsoft.com/office/drawing/2014/main" id="{3F837B3E-298F-438B-A92B-A0FAA804F8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2426" y="4525082"/>
            <a:ext cx="5545137"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20591</TotalTime>
  <Words>1604</Words>
  <Application>Microsoft Office PowerPoint</Application>
  <PresentationFormat>On-screen Show (4:3)</PresentationFormat>
  <Paragraphs>216</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Constantia</vt:lpstr>
      <vt:lpstr>Times New Roman</vt:lpstr>
      <vt:lpstr>Verdana</vt:lpstr>
      <vt:lpstr>Wingdings 2</vt:lpstr>
      <vt:lpstr>Áramlás</vt:lpstr>
      <vt:lpstr>Other Training methods</vt:lpstr>
      <vt:lpstr>Backpropagation and its alternatives</vt:lpstr>
      <vt:lpstr>The Momentum Method</vt:lpstr>
      <vt:lpstr>Adagrad</vt:lpstr>
      <vt:lpstr>Adadelta, Adam, …</vt:lpstr>
      <vt:lpstr>More Sophisticated Optimalization Methods</vt:lpstr>
      <vt:lpstr>More Sophisticated Optimalization Methods</vt:lpstr>
      <vt:lpstr>Current use of DBNs</vt:lpstr>
      <vt:lpstr>Unsupervised Training of Deep Neural Networks</vt:lpstr>
      <vt:lpstr>Autoencoder Networks</vt:lpstr>
      <vt:lpstr>Batch normalization</vt:lpstr>
      <vt:lpstr>Batch normalization 2</vt:lpstr>
      <vt:lpstr>Very Deep Neural Networks</vt:lpstr>
      <vt:lpstr>Very Deep Neural Networks - examples</vt:lpstr>
      <vt:lpstr>Very Deep Neural Networks - examples</vt:lpstr>
      <vt:lpstr>Very Deep Neural Networks  with extra connections</vt:lpstr>
      <vt:lpstr>Highway Network</vt:lpstr>
      <vt:lpstr>Linearly Augmented Network</vt:lpstr>
      <vt:lpstr>Residual network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Horváth Alexandra</dc:creator>
  <cp:lastModifiedBy>Pap Gergely</cp:lastModifiedBy>
  <cp:revision>809</cp:revision>
  <dcterms:created xsi:type="dcterms:W3CDTF">2011-08-30T15:18:14Z</dcterms:created>
  <dcterms:modified xsi:type="dcterms:W3CDTF">2022-03-30T07:15:08Z</dcterms:modified>
</cp:coreProperties>
</file>