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2"/>
  </p:notesMasterIdLst>
  <p:handoutMasterIdLst>
    <p:handoutMasterId r:id="rId23"/>
  </p:handoutMasterIdLst>
  <p:sldIdLst>
    <p:sldId id="312" r:id="rId2"/>
    <p:sldId id="275" r:id="rId3"/>
    <p:sldId id="314" r:id="rId4"/>
    <p:sldId id="294" r:id="rId5"/>
    <p:sldId id="295" r:id="rId6"/>
    <p:sldId id="297" r:id="rId7"/>
    <p:sldId id="298" r:id="rId8"/>
    <p:sldId id="299" r:id="rId9"/>
    <p:sldId id="300" r:id="rId10"/>
    <p:sldId id="302" r:id="rId11"/>
    <p:sldId id="303" r:id="rId12"/>
    <p:sldId id="311" r:id="rId13"/>
    <p:sldId id="317" r:id="rId14"/>
    <p:sldId id="318" r:id="rId15"/>
    <p:sldId id="304" r:id="rId16"/>
    <p:sldId id="315" r:id="rId17"/>
    <p:sldId id="305" r:id="rId18"/>
    <p:sldId id="306" r:id="rId19"/>
    <p:sldId id="307" r:id="rId20"/>
    <p:sldId id="313" r:id="rId21"/>
  </p:sldIdLst>
  <p:sldSz cx="9144000" cy="6858000" type="screen4x3"/>
  <p:notesSz cx="6858000" cy="9144000"/>
  <p:defaultTextStyle>
    <a:defPPr>
      <a:defRPr lang="hu-H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Közepesen sötét stíl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incs stílus, csak rács">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96" autoAdjust="0"/>
    <p:restoredTop sz="94660"/>
  </p:normalViewPr>
  <p:slideViewPr>
    <p:cSldViewPr>
      <p:cViewPr varScale="1">
        <p:scale>
          <a:sx n="150" d="100"/>
          <a:sy n="150" d="100"/>
        </p:scale>
        <p:origin x="2022" y="12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p Gergely" userId="7bd27213-c5c7-42b6-8a13-2ecb0db40824" providerId="ADAL" clId="{B59898CC-9718-4E56-944E-063162AA3BC0}"/>
    <pc:docChg chg="undo custSel addSld delSld modSld">
      <pc:chgData name="Pap Gergely" userId="7bd27213-c5c7-42b6-8a13-2ecb0db40824" providerId="ADAL" clId="{B59898CC-9718-4E56-944E-063162AA3BC0}" dt="2023-03-30T07:05:23.029" v="12770"/>
      <pc:docMkLst>
        <pc:docMk/>
      </pc:docMkLst>
      <pc:sldChg chg="modSp mod">
        <pc:chgData name="Pap Gergely" userId="7bd27213-c5c7-42b6-8a13-2ecb0db40824" providerId="ADAL" clId="{B59898CC-9718-4E56-944E-063162AA3BC0}" dt="2022-03-09T18:31:42.499" v="1121" actId="313"/>
        <pc:sldMkLst>
          <pc:docMk/>
          <pc:sldMk cId="0" sldId="275"/>
        </pc:sldMkLst>
        <pc:spChg chg="mod">
          <ac:chgData name="Pap Gergely" userId="7bd27213-c5c7-42b6-8a13-2ecb0db40824" providerId="ADAL" clId="{B59898CC-9718-4E56-944E-063162AA3BC0}" dt="2022-03-09T18:31:42.499" v="1121" actId="313"/>
          <ac:spMkLst>
            <pc:docMk/>
            <pc:sldMk cId="0" sldId="275"/>
            <ac:spMk id="8194" creationId="{1B22FC58-11BB-4194-9A11-CEE2ABF7D17A}"/>
          </ac:spMkLst>
        </pc:spChg>
        <pc:spChg chg="mod">
          <ac:chgData name="Pap Gergely" userId="7bd27213-c5c7-42b6-8a13-2ecb0db40824" providerId="ADAL" clId="{B59898CC-9718-4E56-944E-063162AA3BC0}" dt="2022-03-09T18:24:35.639" v="42" actId="20577"/>
          <ac:spMkLst>
            <pc:docMk/>
            <pc:sldMk cId="0" sldId="275"/>
            <ac:spMk id="10244" creationId="{155CCA06-0E14-4426-97FE-62C1CF8BC3F1}"/>
          </ac:spMkLst>
        </pc:spChg>
      </pc:sldChg>
      <pc:sldChg chg="modSp mod">
        <pc:chgData name="Pap Gergely" userId="7bd27213-c5c7-42b6-8a13-2ecb0db40824" providerId="ADAL" clId="{B59898CC-9718-4E56-944E-063162AA3BC0}" dt="2022-03-13T06:29:19.967" v="3616" actId="313"/>
        <pc:sldMkLst>
          <pc:docMk/>
          <pc:sldMk cId="0" sldId="294"/>
        </pc:sldMkLst>
        <pc:spChg chg="mod">
          <ac:chgData name="Pap Gergely" userId="7bd27213-c5c7-42b6-8a13-2ecb0db40824" providerId="ADAL" clId="{B59898CC-9718-4E56-944E-063162AA3BC0}" dt="2022-03-13T06:29:19.967" v="3616" actId="313"/>
          <ac:spMkLst>
            <pc:docMk/>
            <pc:sldMk cId="0" sldId="294"/>
            <ac:spMk id="12290" creationId="{C0836682-9D43-4506-B535-605BCDF6A6A1}"/>
          </ac:spMkLst>
        </pc:spChg>
        <pc:spChg chg="mod">
          <ac:chgData name="Pap Gergely" userId="7bd27213-c5c7-42b6-8a13-2ecb0db40824" providerId="ADAL" clId="{B59898CC-9718-4E56-944E-063162AA3BC0}" dt="2022-03-09T19:11:49.023" v="1537" actId="6549"/>
          <ac:spMkLst>
            <pc:docMk/>
            <pc:sldMk cId="0" sldId="294"/>
            <ac:spMk id="12292" creationId="{27A1B376-DF96-4C95-ABD4-7BBB68DD71EF}"/>
          </ac:spMkLst>
        </pc:spChg>
        <pc:picChg chg="mod">
          <ac:chgData name="Pap Gergely" userId="7bd27213-c5c7-42b6-8a13-2ecb0db40824" providerId="ADAL" clId="{B59898CC-9718-4E56-944E-063162AA3BC0}" dt="2022-03-09T19:14:36.465" v="1903" actId="1076"/>
          <ac:picMkLst>
            <pc:docMk/>
            <pc:sldMk cId="0" sldId="294"/>
            <ac:picMk id="12298" creationId="{EFDF6EA4-C514-4C83-9697-A09F38317319}"/>
          </ac:picMkLst>
        </pc:picChg>
      </pc:sldChg>
      <pc:sldChg chg="modSp mod">
        <pc:chgData name="Pap Gergely" userId="7bd27213-c5c7-42b6-8a13-2ecb0db40824" providerId="ADAL" clId="{B59898CC-9718-4E56-944E-063162AA3BC0}" dt="2022-03-09T19:40:03.097" v="2689" actId="20577"/>
        <pc:sldMkLst>
          <pc:docMk/>
          <pc:sldMk cId="0" sldId="295"/>
        </pc:sldMkLst>
        <pc:spChg chg="mod">
          <ac:chgData name="Pap Gergely" userId="7bd27213-c5c7-42b6-8a13-2ecb0db40824" providerId="ADAL" clId="{B59898CC-9718-4E56-944E-063162AA3BC0}" dt="2022-03-09T19:40:03.097" v="2689" actId="20577"/>
          <ac:spMkLst>
            <pc:docMk/>
            <pc:sldMk cId="0" sldId="295"/>
            <ac:spMk id="13314" creationId="{61F7481E-AA57-49E4-BAB3-A9CED1AAEC4A}"/>
          </ac:spMkLst>
        </pc:spChg>
      </pc:sldChg>
      <pc:sldChg chg="addSp delSp modSp mod">
        <pc:chgData name="Pap Gergely" userId="7bd27213-c5c7-42b6-8a13-2ecb0db40824" providerId="ADAL" clId="{B59898CC-9718-4E56-944E-063162AA3BC0}" dt="2022-03-13T06:29:30.882" v="3617" actId="313"/>
        <pc:sldMkLst>
          <pc:docMk/>
          <pc:sldMk cId="0" sldId="297"/>
        </pc:sldMkLst>
        <pc:spChg chg="mod">
          <ac:chgData name="Pap Gergely" userId="7bd27213-c5c7-42b6-8a13-2ecb0db40824" providerId="ADAL" clId="{B59898CC-9718-4E56-944E-063162AA3BC0}" dt="2022-03-13T06:29:30.882" v="3617" actId="313"/>
          <ac:spMkLst>
            <pc:docMk/>
            <pc:sldMk cId="0" sldId="297"/>
            <ac:spMk id="14338" creationId="{1939DBA1-C10F-48E0-B0F8-FFF4CA5870C9}"/>
          </ac:spMkLst>
        </pc:spChg>
        <pc:spChg chg="mod">
          <ac:chgData name="Pap Gergely" userId="7bd27213-c5c7-42b6-8a13-2ecb0db40824" providerId="ADAL" clId="{B59898CC-9718-4E56-944E-063162AA3BC0}" dt="2022-03-09T19:57:40.167" v="2705" actId="20577"/>
          <ac:spMkLst>
            <pc:docMk/>
            <pc:sldMk cId="0" sldId="297"/>
            <ac:spMk id="14340" creationId="{EE38F939-7472-4B90-AF60-907911E5BABB}"/>
          </ac:spMkLst>
        </pc:spChg>
        <pc:picChg chg="add mod">
          <ac:chgData name="Pap Gergely" userId="7bd27213-c5c7-42b6-8a13-2ecb0db40824" providerId="ADAL" clId="{B59898CC-9718-4E56-944E-063162AA3BC0}" dt="2022-03-09T20:02:27.138" v="3165" actId="1076"/>
          <ac:picMkLst>
            <pc:docMk/>
            <pc:sldMk cId="0" sldId="297"/>
            <ac:picMk id="3" creationId="{96083A0E-F2DB-49B8-99D5-4614E8C5A7AE}"/>
          </ac:picMkLst>
        </pc:picChg>
        <pc:picChg chg="del mod">
          <ac:chgData name="Pap Gergely" userId="7bd27213-c5c7-42b6-8a13-2ecb0db40824" providerId="ADAL" clId="{B59898CC-9718-4E56-944E-063162AA3BC0}" dt="2022-03-09T20:02:16.621" v="3161" actId="478"/>
          <ac:picMkLst>
            <pc:docMk/>
            <pc:sldMk cId="0" sldId="297"/>
            <ac:picMk id="14349" creationId="{20C18513-E5F1-4683-9A21-FBF7AF1DA536}"/>
          </ac:picMkLst>
        </pc:picChg>
      </pc:sldChg>
      <pc:sldChg chg="modSp mod">
        <pc:chgData name="Pap Gergely" userId="7bd27213-c5c7-42b6-8a13-2ecb0db40824" providerId="ADAL" clId="{B59898CC-9718-4E56-944E-063162AA3BC0}" dt="2022-03-13T07:55:32.375" v="4707" actId="313"/>
        <pc:sldMkLst>
          <pc:docMk/>
          <pc:sldMk cId="0" sldId="298"/>
        </pc:sldMkLst>
        <pc:spChg chg="mod">
          <ac:chgData name="Pap Gergely" userId="7bd27213-c5c7-42b6-8a13-2ecb0db40824" providerId="ADAL" clId="{B59898CC-9718-4E56-944E-063162AA3BC0}" dt="2022-03-13T07:55:32.375" v="4707" actId="313"/>
          <ac:spMkLst>
            <pc:docMk/>
            <pc:sldMk cId="0" sldId="298"/>
            <ac:spMk id="15362" creationId="{20918618-5489-44FB-B3CD-87142CC52B51}"/>
          </ac:spMkLst>
        </pc:spChg>
        <pc:spChg chg="mod">
          <ac:chgData name="Pap Gergely" userId="7bd27213-c5c7-42b6-8a13-2ecb0db40824" providerId="ADAL" clId="{B59898CC-9718-4E56-944E-063162AA3BC0}" dt="2022-03-13T07:47:51.743" v="3659" actId="6549"/>
          <ac:spMkLst>
            <pc:docMk/>
            <pc:sldMk cId="0" sldId="298"/>
            <ac:spMk id="15364" creationId="{C868787F-6F8B-46F4-B299-9420C49EB3BC}"/>
          </ac:spMkLst>
        </pc:spChg>
        <pc:graphicFrameChg chg="mod">
          <ac:chgData name="Pap Gergely" userId="7bd27213-c5c7-42b6-8a13-2ecb0db40824" providerId="ADAL" clId="{B59898CC-9718-4E56-944E-063162AA3BC0}" dt="2022-03-13T07:50:50.322" v="3943" actId="1076"/>
          <ac:graphicFrameMkLst>
            <pc:docMk/>
            <pc:sldMk cId="0" sldId="298"/>
            <ac:graphicFrameMk id="15373" creationId="{FA4999A6-4250-493E-95C4-2444D949088A}"/>
          </ac:graphicFrameMkLst>
        </pc:graphicFrameChg>
        <pc:graphicFrameChg chg="mod">
          <ac:chgData name="Pap Gergely" userId="7bd27213-c5c7-42b6-8a13-2ecb0db40824" providerId="ADAL" clId="{B59898CC-9718-4E56-944E-063162AA3BC0}" dt="2022-03-13T07:50:11.379" v="3882" actId="1038"/>
          <ac:graphicFrameMkLst>
            <pc:docMk/>
            <pc:sldMk cId="0" sldId="298"/>
            <ac:graphicFrameMk id="15375" creationId="{C860CA90-87D2-458F-9CE3-5A017830E1E0}"/>
          </ac:graphicFrameMkLst>
        </pc:graphicFrameChg>
        <pc:graphicFrameChg chg="mod">
          <ac:chgData name="Pap Gergely" userId="7bd27213-c5c7-42b6-8a13-2ecb0db40824" providerId="ADAL" clId="{B59898CC-9718-4E56-944E-063162AA3BC0}" dt="2022-03-13T07:52:43.488" v="4230" actId="1076"/>
          <ac:graphicFrameMkLst>
            <pc:docMk/>
            <pc:sldMk cId="0" sldId="298"/>
            <ac:graphicFrameMk id="15376" creationId="{AF7641DC-C6A2-40F3-8693-66B57AA2BB2E}"/>
          </ac:graphicFrameMkLst>
        </pc:graphicFrameChg>
        <pc:picChg chg="mod">
          <ac:chgData name="Pap Gergely" userId="7bd27213-c5c7-42b6-8a13-2ecb0db40824" providerId="ADAL" clId="{B59898CC-9718-4E56-944E-063162AA3BC0}" dt="2022-03-13T07:50:48.145" v="3942" actId="1076"/>
          <ac:picMkLst>
            <pc:docMk/>
            <pc:sldMk cId="0" sldId="298"/>
            <ac:picMk id="15374" creationId="{5394ECC3-8F4C-4EE9-9480-B834216EDA16}"/>
          </ac:picMkLst>
        </pc:picChg>
      </pc:sldChg>
      <pc:sldChg chg="modSp mod">
        <pc:chgData name="Pap Gergely" userId="7bd27213-c5c7-42b6-8a13-2ecb0db40824" providerId="ADAL" clId="{B59898CC-9718-4E56-944E-063162AA3BC0}" dt="2022-03-13T08:14:05.361" v="5364" actId="6549"/>
        <pc:sldMkLst>
          <pc:docMk/>
          <pc:sldMk cId="0" sldId="299"/>
        </pc:sldMkLst>
        <pc:spChg chg="mod">
          <ac:chgData name="Pap Gergely" userId="7bd27213-c5c7-42b6-8a13-2ecb0db40824" providerId="ADAL" clId="{B59898CC-9718-4E56-944E-063162AA3BC0}" dt="2022-03-13T08:14:05.361" v="5364" actId="6549"/>
          <ac:spMkLst>
            <pc:docMk/>
            <pc:sldMk cId="0" sldId="299"/>
            <ac:spMk id="16386" creationId="{241F091C-1D01-4166-98BA-2EDD94C96386}"/>
          </ac:spMkLst>
        </pc:spChg>
      </pc:sldChg>
      <pc:sldChg chg="modSp mod">
        <pc:chgData name="Pap Gergely" userId="7bd27213-c5c7-42b6-8a13-2ecb0db40824" providerId="ADAL" clId="{B59898CC-9718-4E56-944E-063162AA3BC0}" dt="2022-03-13T09:48:13.009" v="6264" actId="313"/>
        <pc:sldMkLst>
          <pc:docMk/>
          <pc:sldMk cId="0" sldId="300"/>
        </pc:sldMkLst>
        <pc:spChg chg="mod">
          <ac:chgData name="Pap Gergely" userId="7bd27213-c5c7-42b6-8a13-2ecb0db40824" providerId="ADAL" clId="{B59898CC-9718-4E56-944E-063162AA3BC0}" dt="2022-03-13T09:48:13.009" v="6264" actId="313"/>
          <ac:spMkLst>
            <pc:docMk/>
            <pc:sldMk cId="0" sldId="300"/>
            <ac:spMk id="17410" creationId="{B0404809-A997-41C7-ABF3-5FD21D8BA508}"/>
          </ac:spMkLst>
        </pc:spChg>
        <pc:spChg chg="mod">
          <ac:chgData name="Pap Gergely" userId="7bd27213-c5c7-42b6-8a13-2ecb0db40824" providerId="ADAL" clId="{B59898CC-9718-4E56-944E-063162AA3BC0}" dt="2022-03-13T09:41:43.601" v="5385" actId="20577"/>
          <ac:spMkLst>
            <pc:docMk/>
            <pc:sldMk cId="0" sldId="300"/>
            <ac:spMk id="17412" creationId="{48A1D4D1-8808-4373-AF20-BEAC26CB84BE}"/>
          </ac:spMkLst>
        </pc:spChg>
        <pc:picChg chg="mod">
          <ac:chgData name="Pap Gergely" userId="7bd27213-c5c7-42b6-8a13-2ecb0db40824" providerId="ADAL" clId="{B59898CC-9718-4E56-944E-063162AA3BC0}" dt="2022-03-13T09:47:51.767" v="6262" actId="1076"/>
          <ac:picMkLst>
            <pc:docMk/>
            <pc:sldMk cId="0" sldId="300"/>
            <ac:picMk id="17421" creationId="{EC28026A-DD33-47EA-9E77-E6DF32A2E506}"/>
          </ac:picMkLst>
        </pc:picChg>
      </pc:sldChg>
      <pc:sldChg chg="modSp mod">
        <pc:chgData name="Pap Gergely" userId="7bd27213-c5c7-42b6-8a13-2ecb0db40824" providerId="ADAL" clId="{B59898CC-9718-4E56-944E-063162AA3BC0}" dt="2022-03-13T09:55:04.894" v="6809" actId="1036"/>
        <pc:sldMkLst>
          <pc:docMk/>
          <pc:sldMk cId="0" sldId="302"/>
        </pc:sldMkLst>
        <pc:spChg chg="mod">
          <ac:chgData name="Pap Gergely" userId="7bd27213-c5c7-42b6-8a13-2ecb0db40824" providerId="ADAL" clId="{B59898CC-9718-4E56-944E-063162AA3BC0}" dt="2022-03-13T09:55:01.342" v="6807" actId="1036"/>
          <ac:spMkLst>
            <pc:docMk/>
            <pc:sldMk cId="0" sldId="302"/>
            <ac:spMk id="18434" creationId="{B2A1E467-CAB4-45BF-B275-E49CFA84E98F}"/>
          </ac:spMkLst>
        </pc:spChg>
        <pc:spChg chg="mod">
          <ac:chgData name="Pap Gergely" userId="7bd27213-c5c7-42b6-8a13-2ecb0db40824" providerId="ADAL" clId="{B59898CC-9718-4E56-944E-063162AA3BC0}" dt="2022-03-13T09:55:01.342" v="6807" actId="1036"/>
          <ac:spMkLst>
            <pc:docMk/>
            <pc:sldMk cId="0" sldId="302"/>
            <ac:spMk id="18436" creationId="{F1E93F01-4CE8-4678-AC8B-5141B16F579B}"/>
          </ac:spMkLst>
        </pc:spChg>
        <pc:spChg chg="mod">
          <ac:chgData name="Pap Gergely" userId="7bd27213-c5c7-42b6-8a13-2ecb0db40824" providerId="ADAL" clId="{B59898CC-9718-4E56-944E-063162AA3BC0}" dt="2022-03-13T09:55:01.342" v="6807" actId="1036"/>
          <ac:spMkLst>
            <pc:docMk/>
            <pc:sldMk cId="0" sldId="302"/>
            <ac:spMk id="18437" creationId="{04374315-64B8-4A7A-B925-0C79A8595C30}"/>
          </ac:spMkLst>
        </pc:spChg>
        <pc:spChg chg="mod">
          <ac:chgData name="Pap Gergely" userId="7bd27213-c5c7-42b6-8a13-2ecb0db40824" providerId="ADAL" clId="{B59898CC-9718-4E56-944E-063162AA3BC0}" dt="2022-03-13T09:55:01.342" v="6807" actId="1036"/>
          <ac:spMkLst>
            <pc:docMk/>
            <pc:sldMk cId="0" sldId="302"/>
            <ac:spMk id="18438" creationId="{07464F19-5AD5-4974-A1F1-983769CA9A35}"/>
          </ac:spMkLst>
        </pc:spChg>
        <pc:spChg chg="mod">
          <ac:chgData name="Pap Gergely" userId="7bd27213-c5c7-42b6-8a13-2ecb0db40824" providerId="ADAL" clId="{B59898CC-9718-4E56-944E-063162AA3BC0}" dt="2022-03-13T09:55:01.342" v="6807" actId="1036"/>
          <ac:spMkLst>
            <pc:docMk/>
            <pc:sldMk cId="0" sldId="302"/>
            <ac:spMk id="18439" creationId="{A51ED5D4-B8FA-490D-9A7F-BA5124F41886}"/>
          </ac:spMkLst>
        </pc:spChg>
        <pc:spChg chg="mod">
          <ac:chgData name="Pap Gergely" userId="7bd27213-c5c7-42b6-8a13-2ecb0db40824" providerId="ADAL" clId="{B59898CC-9718-4E56-944E-063162AA3BC0}" dt="2022-03-13T09:55:01.342" v="6807" actId="1036"/>
          <ac:spMkLst>
            <pc:docMk/>
            <pc:sldMk cId="0" sldId="302"/>
            <ac:spMk id="18440" creationId="{6B947BD1-9206-451D-AE43-F416DAE41E0C}"/>
          </ac:spMkLst>
        </pc:spChg>
        <pc:spChg chg="mod">
          <ac:chgData name="Pap Gergely" userId="7bd27213-c5c7-42b6-8a13-2ecb0db40824" providerId="ADAL" clId="{B59898CC-9718-4E56-944E-063162AA3BC0}" dt="2022-03-13T09:55:01.342" v="6807" actId="1036"/>
          <ac:spMkLst>
            <pc:docMk/>
            <pc:sldMk cId="0" sldId="302"/>
            <ac:spMk id="18441" creationId="{903BD021-8474-4462-A689-CF49A77275A9}"/>
          </ac:spMkLst>
        </pc:spChg>
        <pc:spChg chg="mod">
          <ac:chgData name="Pap Gergely" userId="7bd27213-c5c7-42b6-8a13-2ecb0db40824" providerId="ADAL" clId="{B59898CC-9718-4E56-944E-063162AA3BC0}" dt="2022-03-13T09:55:01.342" v="6807" actId="1036"/>
          <ac:spMkLst>
            <pc:docMk/>
            <pc:sldMk cId="0" sldId="302"/>
            <ac:spMk id="18442" creationId="{077E5B25-D1D3-4CE4-B0BF-40F7CAD169D1}"/>
          </ac:spMkLst>
        </pc:spChg>
        <pc:spChg chg="mod">
          <ac:chgData name="Pap Gergely" userId="7bd27213-c5c7-42b6-8a13-2ecb0db40824" providerId="ADAL" clId="{B59898CC-9718-4E56-944E-063162AA3BC0}" dt="2022-03-13T09:55:01.342" v="6807" actId="1036"/>
          <ac:spMkLst>
            <pc:docMk/>
            <pc:sldMk cId="0" sldId="302"/>
            <ac:spMk id="18443" creationId="{8DD16983-A109-4CAE-8B92-186108A37459}"/>
          </ac:spMkLst>
        </pc:spChg>
        <pc:spChg chg="mod">
          <ac:chgData name="Pap Gergely" userId="7bd27213-c5c7-42b6-8a13-2ecb0db40824" providerId="ADAL" clId="{B59898CC-9718-4E56-944E-063162AA3BC0}" dt="2022-03-13T09:55:01.342" v="6807" actId="1036"/>
          <ac:spMkLst>
            <pc:docMk/>
            <pc:sldMk cId="0" sldId="302"/>
            <ac:spMk id="18444" creationId="{48AEED80-8B48-4DDC-9CC8-E574A869153D}"/>
          </ac:spMkLst>
        </pc:spChg>
        <pc:picChg chg="mod">
          <ac:chgData name="Pap Gergely" userId="7bd27213-c5c7-42b6-8a13-2ecb0db40824" providerId="ADAL" clId="{B59898CC-9718-4E56-944E-063162AA3BC0}" dt="2022-03-13T09:55:01.342" v="6807" actId="1036"/>
          <ac:picMkLst>
            <pc:docMk/>
            <pc:sldMk cId="0" sldId="302"/>
            <ac:picMk id="18435" creationId="{C1D79E9D-9DCA-411D-BB50-1BC143C83E6F}"/>
          </ac:picMkLst>
        </pc:picChg>
        <pc:picChg chg="mod">
          <ac:chgData name="Pap Gergely" userId="7bd27213-c5c7-42b6-8a13-2ecb0db40824" providerId="ADAL" clId="{B59898CC-9718-4E56-944E-063162AA3BC0}" dt="2022-03-13T09:55:04.894" v="6809" actId="1036"/>
          <ac:picMkLst>
            <pc:docMk/>
            <pc:sldMk cId="0" sldId="302"/>
            <ac:picMk id="18445" creationId="{9FE10297-A7B2-4B4B-9A1E-75798B1AE451}"/>
          </ac:picMkLst>
        </pc:picChg>
      </pc:sldChg>
      <pc:sldChg chg="modSp mod">
        <pc:chgData name="Pap Gergely" userId="7bd27213-c5c7-42b6-8a13-2ecb0db40824" providerId="ADAL" clId="{B59898CC-9718-4E56-944E-063162AA3BC0}" dt="2022-03-13T10:11:30.796" v="7685" actId="6549"/>
        <pc:sldMkLst>
          <pc:docMk/>
          <pc:sldMk cId="0" sldId="303"/>
        </pc:sldMkLst>
        <pc:spChg chg="mod">
          <ac:chgData name="Pap Gergely" userId="7bd27213-c5c7-42b6-8a13-2ecb0db40824" providerId="ADAL" clId="{B59898CC-9718-4E56-944E-063162AA3BC0}" dt="2022-03-13T10:11:30.796" v="7685" actId="6549"/>
          <ac:spMkLst>
            <pc:docMk/>
            <pc:sldMk cId="0" sldId="303"/>
            <ac:spMk id="19458" creationId="{019AD109-7B62-4868-A0F2-E49BC15297AD}"/>
          </ac:spMkLst>
        </pc:spChg>
        <pc:picChg chg="mod">
          <ac:chgData name="Pap Gergely" userId="7bd27213-c5c7-42b6-8a13-2ecb0db40824" providerId="ADAL" clId="{B59898CC-9718-4E56-944E-063162AA3BC0}" dt="2022-03-13T10:08:02.567" v="7053" actId="1076"/>
          <ac:picMkLst>
            <pc:docMk/>
            <pc:sldMk cId="0" sldId="303"/>
            <ac:picMk id="19469" creationId="{E1DBDD99-8D9F-42E0-A24A-880DD5F2120C}"/>
          </ac:picMkLst>
        </pc:picChg>
      </pc:sldChg>
      <pc:sldChg chg="modSp mod">
        <pc:chgData name="Pap Gergely" userId="7bd27213-c5c7-42b6-8a13-2ecb0db40824" providerId="ADAL" clId="{B59898CC-9718-4E56-944E-063162AA3BC0}" dt="2022-03-13T15:13:37.008" v="10353" actId="313"/>
        <pc:sldMkLst>
          <pc:docMk/>
          <pc:sldMk cId="0" sldId="304"/>
        </pc:sldMkLst>
        <pc:spChg chg="mod">
          <ac:chgData name="Pap Gergely" userId="7bd27213-c5c7-42b6-8a13-2ecb0db40824" providerId="ADAL" clId="{B59898CC-9718-4E56-944E-063162AA3BC0}" dt="2022-03-13T15:13:37.008" v="10353" actId="313"/>
          <ac:spMkLst>
            <pc:docMk/>
            <pc:sldMk cId="0" sldId="304"/>
            <ac:spMk id="23554" creationId="{75C4D401-F288-4D82-87CD-2131E8DA05F5}"/>
          </ac:spMkLst>
        </pc:spChg>
        <pc:spChg chg="mod">
          <ac:chgData name="Pap Gergely" userId="7bd27213-c5c7-42b6-8a13-2ecb0db40824" providerId="ADAL" clId="{B59898CC-9718-4E56-944E-063162AA3BC0}" dt="2022-03-13T15:09:39.078" v="9761" actId="20577"/>
          <ac:spMkLst>
            <pc:docMk/>
            <pc:sldMk cId="0" sldId="304"/>
            <ac:spMk id="23556" creationId="{8EA14E41-A21C-4B2E-914D-80CD5F7E2F15}"/>
          </ac:spMkLst>
        </pc:spChg>
      </pc:sldChg>
      <pc:sldChg chg="modSp mod">
        <pc:chgData name="Pap Gergely" userId="7bd27213-c5c7-42b6-8a13-2ecb0db40824" providerId="ADAL" clId="{B59898CC-9718-4E56-944E-063162AA3BC0}" dt="2022-03-13T16:06:11.777" v="11518" actId="6549"/>
        <pc:sldMkLst>
          <pc:docMk/>
          <pc:sldMk cId="0" sldId="305"/>
        </pc:sldMkLst>
        <pc:spChg chg="mod">
          <ac:chgData name="Pap Gergely" userId="7bd27213-c5c7-42b6-8a13-2ecb0db40824" providerId="ADAL" clId="{B59898CC-9718-4E56-944E-063162AA3BC0}" dt="2022-03-13T16:06:11.777" v="11518" actId="6549"/>
          <ac:spMkLst>
            <pc:docMk/>
            <pc:sldMk cId="0" sldId="305"/>
            <ac:spMk id="25602" creationId="{6677BD10-C7DF-4EDB-9101-741E94F00700}"/>
          </ac:spMkLst>
        </pc:spChg>
        <pc:spChg chg="mod">
          <ac:chgData name="Pap Gergely" userId="7bd27213-c5c7-42b6-8a13-2ecb0db40824" providerId="ADAL" clId="{B59898CC-9718-4E56-944E-063162AA3BC0}" dt="2022-03-13T15:33:06.178" v="10687" actId="20577"/>
          <ac:spMkLst>
            <pc:docMk/>
            <pc:sldMk cId="0" sldId="305"/>
            <ac:spMk id="25604" creationId="{0A8A4534-9F46-4BDB-82EA-E3D3B2C6AAA4}"/>
          </ac:spMkLst>
        </pc:spChg>
      </pc:sldChg>
      <pc:sldChg chg="modSp mod">
        <pc:chgData name="Pap Gergely" userId="7bd27213-c5c7-42b6-8a13-2ecb0db40824" providerId="ADAL" clId="{B59898CC-9718-4E56-944E-063162AA3BC0}" dt="2022-03-13T16:10:24.687" v="12247" actId="6549"/>
        <pc:sldMkLst>
          <pc:docMk/>
          <pc:sldMk cId="0" sldId="306"/>
        </pc:sldMkLst>
        <pc:spChg chg="mod">
          <ac:chgData name="Pap Gergely" userId="7bd27213-c5c7-42b6-8a13-2ecb0db40824" providerId="ADAL" clId="{B59898CC-9718-4E56-944E-063162AA3BC0}" dt="2022-03-13T16:10:24.687" v="12247" actId="6549"/>
          <ac:spMkLst>
            <pc:docMk/>
            <pc:sldMk cId="0" sldId="306"/>
            <ac:spMk id="26626" creationId="{9751B05B-6BD4-4A60-9D8B-521AABAC92C5}"/>
          </ac:spMkLst>
        </pc:spChg>
        <pc:spChg chg="mod">
          <ac:chgData name="Pap Gergely" userId="7bd27213-c5c7-42b6-8a13-2ecb0db40824" providerId="ADAL" clId="{B59898CC-9718-4E56-944E-063162AA3BC0}" dt="2022-03-13T16:06:33.840" v="11535" actId="20577"/>
          <ac:spMkLst>
            <pc:docMk/>
            <pc:sldMk cId="0" sldId="306"/>
            <ac:spMk id="26628" creationId="{C6B96DD1-37A9-4881-8813-29EADE2EF9A8}"/>
          </ac:spMkLst>
        </pc:spChg>
        <pc:picChg chg="mod">
          <ac:chgData name="Pap Gergely" userId="7bd27213-c5c7-42b6-8a13-2ecb0db40824" providerId="ADAL" clId="{B59898CC-9718-4E56-944E-063162AA3BC0}" dt="2022-03-13T16:08:49.097" v="11936" actId="1076"/>
          <ac:picMkLst>
            <pc:docMk/>
            <pc:sldMk cId="0" sldId="306"/>
            <ac:picMk id="26637" creationId="{47B57E53-9160-40EB-94EC-732949EAAFA6}"/>
          </ac:picMkLst>
        </pc:picChg>
      </pc:sldChg>
      <pc:sldChg chg="addSp delSp modSp mod">
        <pc:chgData name="Pap Gergely" userId="7bd27213-c5c7-42b6-8a13-2ecb0db40824" providerId="ADAL" clId="{B59898CC-9718-4E56-944E-063162AA3BC0}" dt="2022-03-13T16:22:05.951" v="12756" actId="1076"/>
        <pc:sldMkLst>
          <pc:docMk/>
          <pc:sldMk cId="0" sldId="307"/>
        </pc:sldMkLst>
        <pc:spChg chg="mod">
          <ac:chgData name="Pap Gergely" userId="7bd27213-c5c7-42b6-8a13-2ecb0db40824" providerId="ADAL" clId="{B59898CC-9718-4E56-944E-063162AA3BC0}" dt="2022-03-13T16:14:22.801" v="12753" actId="6549"/>
          <ac:spMkLst>
            <pc:docMk/>
            <pc:sldMk cId="0" sldId="307"/>
            <ac:spMk id="27650" creationId="{E010A724-8AB0-4A69-B718-75D7D2A010FF}"/>
          </ac:spMkLst>
        </pc:spChg>
        <pc:spChg chg="mod">
          <ac:chgData name="Pap Gergely" userId="7bd27213-c5c7-42b6-8a13-2ecb0db40824" providerId="ADAL" clId="{B59898CC-9718-4E56-944E-063162AA3BC0}" dt="2022-03-13T16:10:57.885" v="12295" actId="20577"/>
          <ac:spMkLst>
            <pc:docMk/>
            <pc:sldMk cId="0" sldId="307"/>
            <ac:spMk id="27652" creationId="{47895ECA-3D81-49B5-BFF6-9417A8AC7789}"/>
          </ac:spMkLst>
        </pc:spChg>
        <pc:picChg chg="add mod">
          <ac:chgData name="Pap Gergely" userId="7bd27213-c5c7-42b6-8a13-2ecb0db40824" providerId="ADAL" clId="{B59898CC-9718-4E56-944E-063162AA3BC0}" dt="2022-03-13T16:22:05.951" v="12756" actId="1076"/>
          <ac:picMkLst>
            <pc:docMk/>
            <pc:sldMk cId="0" sldId="307"/>
            <ac:picMk id="3" creationId="{D594670C-2D1B-4E8B-B7C7-63D007773646}"/>
          </ac:picMkLst>
        </pc:picChg>
        <pc:picChg chg="add mod">
          <ac:chgData name="Pap Gergely" userId="7bd27213-c5c7-42b6-8a13-2ecb0db40824" providerId="ADAL" clId="{B59898CC-9718-4E56-944E-063162AA3BC0}" dt="2022-03-13T16:12:28.290" v="12431" actId="1076"/>
          <ac:picMkLst>
            <pc:docMk/>
            <pc:sldMk cId="0" sldId="307"/>
            <ac:picMk id="15" creationId="{1D83DD08-4DD2-4AC3-AC6D-33BA844581A0}"/>
          </ac:picMkLst>
        </pc:picChg>
        <pc:picChg chg="del mod">
          <ac:chgData name="Pap Gergely" userId="7bd27213-c5c7-42b6-8a13-2ecb0db40824" providerId="ADAL" clId="{B59898CC-9718-4E56-944E-063162AA3BC0}" dt="2022-03-13T16:22:03.365" v="12754" actId="478"/>
          <ac:picMkLst>
            <pc:docMk/>
            <pc:sldMk cId="0" sldId="307"/>
            <ac:picMk id="27661" creationId="{6EDE43BA-4D1A-4123-B9B3-CF3562D87A64}"/>
          </ac:picMkLst>
        </pc:picChg>
        <pc:picChg chg="del">
          <ac:chgData name="Pap Gergely" userId="7bd27213-c5c7-42b6-8a13-2ecb0db40824" providerId="ADAL" clId="{B59898CC-9718-4E56-944E-063162AA3BC0}" dt="2022-03-13T16:12:32.789" v="12433" actId="478"/>
          <ac:picMkLst>
            <pc:docMk/>
            <pc:sldMk cId="0" sldId="307"/>
            <ac:picMk id="27662" creationId="{C6BFE724-FB72-4611-B82A-2854CD1A3071}"/>
          </ac:picMkLst>
        </pc:picChg>
      </pc:sldChg>
      <pc:sldChg chg="modSp del mod">
        <pc:chgData name="Pap Gergely" userId="7bd27213-c5c7-42b6-8a13-2ecb0db40824" providerId="ADAL" clId="{B59898CC-9718-4E56-944E-063162AA3BC0}" dt="2023-03-30T07:04:48.142" v="12767" actId="2696"/>
        <pc:sldMkLst>
          <pc:docMk/>
          <pc:sldMk cId="0" sldId="309"/>
        </pc:sldMkLst>
        <pc:spChg chg="mod">
          <ac:chgData name="Pap Gergely" userId="7bd27213-c5c7-42b6-8a13-2ecb0db40824" providerId="ADAL" clId="{B59898CC-9718-4E56-944E-063162AA3BC0}" dt="2022-03-13T13:05:20.571" v="9283" actId="20577"/>
          <ac:spMkLst>
            <pc:docMk/>
            <pc:sldMk cId="0" sldId="309"/>
            <ac:spMk id="21506" creationId="{9CE976EB-7886-4318-8F24-7C34FBC7BB6F}"/>
          </ac:spMkLst>
        </pc:spChg>
        <pc:spChg chg="mod">
          <ac:chgData name="Pap Gergely" userId="7bd27213-c5c7-42b6-8a13-2ecb0db40824" providerId="ADAL" clId="{B59898CC-9718-4E56-944E-063162AA3BC0}" dt="2022-03-13T12:22:07.744" v="9280" actId="20577"/>
          <ac:spMkLst>
            <pc:docMk/>
            <pc:sldMk cId="0" sldId="309"/>
            <ac:spMk id="21508" creationId="{4AF2CBEA-2247-4CB7-AA50-25AC11A34207}"/>
          </ac:spMkLst>
        </pc:spChg>
      </pc:sldChg>
      <pc:sldChg chg="modSp del mod">
        <pc:chgData name="Pap Gergely" userId="7bd27213-c5c7-42b6-8a13-2ecb0db40824" providerId="ADAL" clId="{B59898CC-9718-4E56-944E-063162AA3BC0}" dt="2023-03-30T07:04:48.142" v="12767" actId="2696"/>
        <pc:sldMkLst>
          <pc:docMk/>
          <pc:sldMk cId="0" sldId="310"/>
        </pc:sldMkLst>
        <pc:spChg chg="mod">
          <ac:chgData name="Pap Gergely" userId="7bd27213-c5c7-42b6-8a13-2ecb0db40824" providerId="ADAL" clId="{B59898CC-9718-4E56-944E-063162AA3BC0}" dt="2022-03-13T11:04:37.671" v="8587" actId="20577"/>
          <ac:spMkLst>
            <pc:docMk/>
            <pc:sldMk cId="0" sldId="310"/>
            <ac:spMk id="20482" creationId="{51A03831-2FBD-40CB-B441-2AE84857FD02}"/>
          </ac:spMkLst>
        </pc:spChg>
        <pc:spChg chg="mod">
          <ac:chgData name="Pap Gergely" userId="7bd27213-c5c7-42b6-8a13-2ecb0db40824" providerId="ADAL" clId="{B59898CC-9718-4E56-944E-063162AA3BC0}" dt="2022-03-13T10:54:38.125" v="7722" actId="20577"/>
          <ac:spMkLst>
            <pc:docMk/>
            <pc:sldMk cId="0" sldId="310"/>
            <ac:spMk id="20484" creationId="{B17BDA8F-BD02-471E-8E1A-6300853ECED6}"/>
          </ac:spMkLst>
        </pc:spChg>
      </pc:sldChg>
      <pc:sldChg chg="modSp mod">
        <pc:chgData name="Pap Gergely" userId="7bd27213-c5c7-42b6-8a13-2ecb0db40824" providerId="ADAL" clId="{B59898CC-9718-4E56-944E-063162AA3BC0}" dt="2022-03-13T13:08:17.717" v="9752" actId="313"/>
        <pc:sldMkLst>
          <pc:docMk/>
          <pc:sldMk cId="0" sldId="311"/>
        </pc:sldMkLst>
        <pc:spChg chg="mod">
          <ac:chgData name="Pap Gergely" userId="7bd27213-c5c7-42b6-8a13-2ecb0db40824" providerId="ADAL" clId="{B59898CC-9718-4E56-944E-063162AA3BC0}" dt="2022-03-13T13:08:17.717" v="9752" actId="313"/>
          <ac:spMkLst>
            <pc:docMk/>
            <pc:sldMk cId="0" sldId="311"/>
            <ac:spMk id="22530" creationId="{F65EE0FF-C197-4DE8-BA39-4E756ED023D1}"/>
          </ac:spMkLst>
        </pc:spChg>
        <pc:spChg chg="mod">
          <ac:chgData name="Pap Gergely" userId="7bd27213-c5c7-42b6-8a13-2ecb0db40824" providerId="ADAL" clId="{B59898CC-9718-4E56-944E-063162AA3BC0}" dt="2022-03-13T13:05:28.930" v="9285" actId="20577"/>
          <ac:spMkLst>
            <pc:docMk/>
            <pc:sldMk cId="0" sldId="311"/>
            <ac:spMk id="22532" creationId="{53E7E076-A960-44AA-A28F-DAA2CC05EBB0}"/>
          </ac:spMkLst>
        </pc:spChg>
      </pc:sldChg>
      <pc:sldChg chg="modSp mod">
        <pc:chgData name="Pap Gergely" userId="7bd27213-c5c7-42b6-8a13-2ecb0db40824" providerId="ADAL" clId="{B59898CC-9718-4E56-944E-063162AA3BC0}" dt="2022-03-09T18:24:23.468" v="12" actId="20577"/>
        <pc:sldMkLst>
          <pc:docMk/>
          <pc:sldMk cId="0" sldId="312"/>
        </pc:sldMkLst>
        <pc:spChg chg="mod">
          <ac:chgData name="Pap Gergely" userId="7bd27213-c5c7-42b6-8a13-2ecb0db40824" providerId="ADAL" clId="{B59898CC-9718-4E56-944E-063162AA3BC0}" dt="2022-03-09T18:24:23.468" v="12" actId="20577"/>
          <ac:spMkLst>
            <pc:docMk/>
            <pc:sldMk cId="0" sldId="312"/>
            <ac:spMk id="2" creationId="{F3F7EF25-9B68-4779-A052-074A713AAE8C}"/>
          </ac:spMkLst>
        </pc:spChg>
      </pc:sldChg>
      <pc:sldChg chg="modSp mod">
        <pc:chgData name="Pap Gergely" userId="7bd27213-c5c7-42b6-8a13-2ecb0db40824" providerId="ADAL" clId="{B59898CC-9718-4E56-944E-063162AA3BC0}" dt="2022-03-13T16:22:13.563" v="12766" actId="20577"/>
        <pc:sldMkLst>
          <pc:docMk/>
          <pc:sldMk cId="0" sldId="313"/>
        </pc:sldMkLst>
        <pc:spChg chg="mod">
          <ac:chgData name="Pap Gergely" userId="7bd27213-c5c7-42b6-8a13-2ecb0db40824" providerId="ADAL" clId="{B59898CC-9718-4E56-944E-063162AA3BC0}" dt="2022-03-13T16:22:13.563" v="12766" actId="20577"/>
          <ac:spMkLst>
            <pc:docMk/>
            <pc:sldMk cId="0" sldId="313"/>
            <ac:spMk id="28674" creationId="{CD0A236A-C588-4884-B3A5-16666253DD4A}"/>
          </ac:spMkLst>
        </pc:spChg>
      </pc:sldChg>
      <pc:sldChg chg="modSp mod">
        <pc:chgData name="Pap Gergely" userId="7bd27213-c5c7-42b6-8a13-2ecb0db40824" providerId="ADAL" clId="{B59898CC-9718-4E56-944E-063162AA3BC0}" dt="2022-03-09T18:37:07.447" v="1488" actId="14100"/>
        <pc:sldMkLst>
          <pc:docMk/>
          <pc:sldMk cId="0" sldId="314"/>
        </pc:sldMkLst>
        <pc:spChg chg="mod">
          <ac:chgData name="Pap Gergely" userId="7bd27213-c5c7-42b6-8a13-2ecb0db40824" providerId="ADAL" clId="{B59898CC-9718-4E56-944E-063162AA3BC0}" dt="2022-03-09T18:37:07.447" v="1488" actId="14100"/>
          <ac:spMkLst>
            <pc:docMk/>
            <pc:sldMk cId="0" sldId="314"/>
            <ac:spMk id="11266" creationId="{E51D0D94-448D-41F8-9377-A2887FF9F01A}"/>
          </ac:spMkLst>
        </pc:spChg>
        <pc:spChg chg="mod">
          <ac:chgData name="Pap Gergely" userId="7bd27213-c5c7-42b6-8a13-2ecb0db40824" providerId="ADAL" clId="{B59898CC-9718-4E56-944E-063162AA3BC0}" dt="2022-03-09T18:32:05.905" v="1146" actId="20577"/>
          <ac:spMkLst>
            <pc:docMk/>
            <pc:sldMk cId="0" sldId="314"/>
            <ac:spMk id="11268" creationId="{80C5556C-CC0D-4714-8FDB-76396CDE53B2}"/>
          </ac:spMkLst>
        </pc:spChg>
        <pc:picChg chg="mod">
          <ac:chgData name="Pap Gergely" userId="7bd27213-c5c7-42b6-8a13-2ecb0db40824" providerId="ADAL" clId="{B59898CC-9718-4E56-944E-063162AA3BC0}" dt="2022-03-09T18:37:01.307" v="1487" actId="1076"/>
          <ac:picMkLst>
            <pc:docMk/>
            <pc:sldMk cId="0" sldId="314"/>
            <ac:picMk id="11274" creationId="{790DDFA6-EE88-4040-A732-CEEFD9E00CD9}"/>
          </ac:picMkLst>
        </pc:picChg>
      </pc:sldChg>
      <pc:sldChg chg="addSp delSp modSp mod">
        <pc:chgData name="Pap Gergely" userId="7bd27213-c5c7-42b6-8a13-2ecb0db40824" providerId="ADAL" clId="{B59898CC-9718-4E56-944E-063162AA3BC0}" dt="2022-03-13T15:32:43.798" v="10678" actId="1076"/>
        <pc:sldMkLst>
          <pc:docMk/>
          <pc:sldMk cId="0" sldId="315"/>
        </pc:sldMkLst>
        <pc:spChg chg="mod">
          <ac:chgData name="Pap Gergely" userId="7bd27213-c5c7-42b6-8a13-2ecb0db40824" providerId="ADAL" clId="{B59898CC-9718-4E56-944E-063162AA3BC0}" dt="2022-03-13T15:32:43.798" v="10678" actId="1076"/>
          <ac:spMkLst>
            <pc:docMk/>
            <pc:sldMk cId="0" sldId="315"/>
            <ac:spMk id="24578" creationId="{2CB76232-FD2C-4534-96B7-35A77D2FCD1E}"/>
          </ac:spMkLst>
        </pc:spChg>
        <pc:spChg chg="mod">
          <ac:chgData name="Pap Gergely" userId="7bd27213-c5c7-42b6-8a13-2ecb0db40824" providerId="ADAL" clId="{B59898CC-9718-4E56-944E-063162AA3BC0}" dt="2022-03-13T15:24:29.697" v="10373" actId="20577"/>
          <ac:spMkLst>
            <pc:docMk/>
            <pc:sldMk cId="0" sldId="315"/>
            <ac:spMk id="24580" creationId="{36876F94-B3F9-4786-BB80-74C8C858075A}"/>
          </ac:spMkLst>
        </pc:spChg>
        <pc:picChg chg="add mod">
          <ac:chgData name="Pap Gergely" userId="7bd27213-c5c7-42b6-8a13-2ecb0db40824" providerId="ADAL" clId="{B59898CC-9718-4E56-944E-063162AA3BC0}" dt="2022-03-13T15:29:53.560" v="10495" actId="1076"/>
          <ac:picMkLst>
            <pc:docMk/>
            <pc:sldMk cId="0" sldId="315"/>
            <ac:picMk id="3" creationId="{E9485B50-9752-456C-861F-AAFCADACC817}"/>
          </ac:picMkLst>
        </pc:picChg>
        <pc:picChg chg="del">
          <ac:chgData name="Pap Gergely" userId="7bd27213-c5c7-42b6-8a13-2ecb0db40824" providerId="ADAL" clId="{B59898CC-9718-4E56-944E-063162AA3BC0}" dt="2022-03-13T15:28:56.212" v="10446" actId="478"/>
          <ac:picMkLst>
            <pc:docMk/>
            <pc:sldMk cId="0" sldId="315"/>
            <ac:picMk id="24589" creationId="{B037F660-FF18-4720-9913-C9F0B13FEC62}"/>
          </ac:picMkLst>
        </pc:picChg>
      </pc:sldChg>
      <pc:sldChg chg="add del setBg">
        <pc:chgData name="Pap Gergely" userId="7bd27213-c5c7-42b6-8a13-2ecb0db40824" providerId="ADAL" clId="{B59898CC-9718-4E56-944E-063162AA3BC0}" dt="2023-03-30T07:05:23.029" v="12770"/>
        <pc:sldMkLst>
          <pc:docMk/>
          <pc:sldMk cId="0" sldId="317"/>
        </pc:sldMkLst>
      </pc:sldChg>
      <pc:sldChg chg="add del setBg">
        <pc:chgData name="Pap Gergely" userId="7bd27213-c5c7-42b6-8a13-2ecb0db40824" providerId="ADAL" clId="{B59898CC-9718-4E56-944E-063162AA3BC0}" dt="2023-03-30T07:05:23.029" v="12770"/>
        <pc:sldMkLst>
          <pc:docMk/>
          <pc:sldMk cId="0" sldId="31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Élőfej helye 1">
            <a:extLst>
              <a:ext uri="{FF2B5EF4-FFF2-40B4-BE49-F238E27FC236}">
                <a16:creationId xmlns:a16="http://schemas.microsoft.com/office/drawing/2014/main" id="{B2D7BFFE-D587-476A-9051-33F4390FA749}"/>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itchFamily="34" charset="0"/>
              </a:defRPr>
            </a:lvl1pPr>
          </a:lstStyle>
          <a:p>
            <a:pPr>
              <a:defRPr/>
            </a:pPr>
            <a:endParaRPr lang="hu-HU"/>
          </a:p>
        </p:txBody>
      </p:sp>
      <p:sp>
        <p:nvSpPr>
          <p:cNvPr id="3" name="Dátum helye 2">
            <a:extLst>
              <a:ext uri="{FF2B5EF4-FFF2-40B4-BE49-F238E27FC236}">
                <a16:creationId xmlns:a16="http://schemas.microsoft.com/office/drawing/2014/main" id="{CC72640E-5BED-47B2-861F-77F410A54D85}"/>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pitchFamily="34" charset="0"/>
              </a:defRPr>
            </a:lvl1pPr>
          </a:lstStyle>
          <a:p>
            <a:pPr>
              <a:defRPr/>
            </a:pPr>
            <a:fld id="{82FE6DD8-CE29-438B-98BA-6D9DE1AC293B}" type="datetimeFigureOut">
              <a:rPr lang="hu-HU"/>
              <a:pPr>
                <a:defRPr/>
              </a:pPr>
              <a:t>2023. 03. 30.</a:t>
            </a:fld>
            <a:endParaRPr lang="hu-HU"/>
          </a:p>
        </p:txBody>
      </p:sp>
      <p:sp>
        <p:nvSpPr>
          <p:cNvPr id="4" name="Élőláb helye 3">
            <a:extLst>
              <a:ext uri="{FF2B5EF4-FFF2-40B4-BE49-F238E27FC236}">
                <a16:creationId xmlns:a16="http://schemas.microsoft.com/office/drawing/2014/main" id="{91F82049-7680-4172-8908-66D1A724B4F0}"/>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itchFamily="34" charset="0"/>
              </a:defRPr>
            </a:lvl1pPr>
          </a:lstStyle>
          <a:p>
            <a:pPr>
              <a:defRPr/>
            </a:pPr>
            <a:endParaRPr lang="hu-HU"/>
          </a:p>
        </p:txBody>
      </p:sp>
      <p:sp>
        <p:nvSpPr>
          <p:cNvPr id="5" name="Dia számának helye 4">
            <a:extLst>
              <a:ext uri="{FF2B5EF4-FFF2-40B4-BE49-F238E27FC236}">
                <a16:creationId xmlns:a16="http://schemas.microsoft.com/office/drawing/2014/main" id="{04FE42C5-8E0E-4736-BD56-4AB06C83BE34}"/>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64DAB045-100C-4E32-BCD1-61D3FF935565}" type="slidenum">
              <a:rPr lang="hu-HU" altLang="hu-HU"/>
              <a:pPr/>
              <a:t>‹#›</a:t>
            </a:fld>
            <a:endParaRPr lang="hu-HU" altLang="hu-HU"/>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19DB1E4-72D1-4CC8-9FDA-DB0E6E000E2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hu-HU"/>
          </a:p>
        </p:txBody>
      </p:sp>
      <p:sp>
        <p:nvSpPr>
          <p:cNvPr id="3" name="Date Placeholder 2">
            <a:extLst>
              <a:ext uri="{FF2B5EF4-FFF2-40B4-BE49-F238E27FC236}">
                <a16:creationId xmlns:a16="http://schemas.microsoft.com/office/drawing/2014/main" id="{9436A022-20AE-4946-9C7D-77C6C49B8FFD}"/>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7377FC5-1F06-46E9-8B29-39240D3EE2D0}" type="datetimeFigureOut">
              <a:rPr lang="hu-HU"/>
              <a:pPr>
                <a:defRPr/>
              </a:pPr>
              <a:t>2023. 03. 30.</a:t>
            </a:fld>
            <a:endParaRPr lang="hu-HU"/>
          </a:p>
        </p:txBody>
      </p:sp>
      <p:sp>
        <p:nvSpPr>
          <p:cNvPr id="4" name="Slide Image Placeholder 3">
            <a:extLst>
              <a:ext uri="{FF2B5EF4-FFF2-40B4-BE49-F238E27FC236}">
                <a16:creationId xmlns:a16="http://schemas.microsoft.com/office/drawing/2014/main" id="{2C3A1F89-16AF-4726-AFB5-F6229314DDD7}"/>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hu-HU" noProof="0"/>
          </a:p>
        </p:txBody>
      </p:sp>
      <p:sp>
        <p:nvSpPr>
          <p:cNvPr id="5" name="Notes Placeholder 4">
            <a:extLst>
              <a:ext uri="{FF2B5EF4-FFF2-40B4-BE49-F238E27FC236}">
                <a16:creationId xmlns:a16="http://schemas.microsoft.com/office/drawing/2014/main" id="{A0E3FB81-1B35-436A-A66F-652D66A4264E}"/>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hu-HU" noProof="0"/>
          </a:p>
        </p:txBody>
      </p:sp>
      <p:sp>
        <p:nvSpPr>
          <p:cNvPr id="6" name="Footer Placeholder 5">
            <a:extLst>
              <a:ext uri="{FF2B5EF4-FFF2-40B4-BE49-F238E27FC236}">
                <a16:creationId xmlns:a16="http://schemas.microsoft.com/office/drawing/2014/main" id="{959E0E29-2626-4173-9650-B6E9DF2DD86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hu-HU"/>
          </a:p>
        </p:txBody>
      </p:sp>
      <p:sp>
        <p:nvSpPr>
          <p:cNvPr id="7" name="Slide Number Placeholder 6">
            <a:extLst>
              <a:ext uri="{FF2B5EF4-FFF2-40B4-BE49-F238E27FC236}">
                <a16:creationId xmlns:a16="http://schemas.microsoft.com/office/drawing/2014/main" id="{129E6BC7-D5C3-4791-A9DE-D26E3E8ABDB8}"/>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8543A1EE-60B6-4CDA-8959-7D105DC2F616}" type="slidenum">
              <a:rPr lang="hu-HU" altLang="hu-HU"/>
              <a:pPr/>
              <a:t>‹#›</a:t>
            </a:fld>
            <a:endParaRPr lang="hu-HU" altLang="hu-H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iakép helye 1">
            <a:extLst>
              <a:ext uri="{FF2B5EF4-FFF2-40B4-BE49-F238E27FC236}">
                <a16:creationId xmlns:a16="http://schemas.microsoft.com/office/drawing/2014/main" id="{CB383878-7349-4765-84D7-24C9A5E8CB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Jegyzetek helye 2">
            <a:extLst>
              <a:ext uri="{FF2B5EF4-FFF2-40B4-BE49-F238E27FC236}">
                <a16:creationId xmlns:a16="http://schemas.microsoft.com/office/drawing/2014/main" id="{B52AE133-96ED-43DD-9061-29CA632B9B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u-HU" altLang="hu-HU"/>
          </a:p>
        </p:txBody>
      </p:sp>
      <p:sp>
        <p:nvSpPr>
          <p:cNvPr id="9220" name="Dia számának helye 3">
            <a:extLst>
              <a:ext uri="{FF2B5EF4-FFF2-40B4-BE49-F238E27FC236}">
                <a16:creationId xmlns:a16="http://schemas.microsoft.com/office/drawing/2014/main" id="{0B0B8EB3-C81C-4EC5-BA1F-BB12266FFC9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0FE6C5E-260C-457E-B0D2-2EAD020BE673}" type="slidenum">
              <a:rPr lang="hu-HU" altLang="hu-HU">
                <a:latin typeface="Calibri" panose="020F0502020204030204" pitchFamily="34" charset="0"/>
              </a:rPr>
              <a:pPr/>
              <a:t>1</a:t>
            </a:fld>
            <a:endParaRPr lang="hu-HU" altLang="hu-HU">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Cím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hu-HU"/>
              <a:t>Mintacím szerkesztése</a:t>
            </a:r>
            <a:endParaRPr lang="en-US"/>
          </a:p>
        </p:txBody>
      </p:sp>
      <p:sp>
        <p:nvSpPr>
          <p:cNvPr id="17" name="Alcím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hu-HU"/>
              <a:t>Alcím mintájának szerkesztése</a:t>
            </a:r>
            <a:endParaRPr lang="en-US"/>
          </a:p>
        </p:txBody>
      </p:sp>
      <p:sp>
        <p:nvSpPr>
          <p:cNvPr id="4" name="Dátum helye 29">
            <a:extLst>
              <a:ext uri="{FF2B5EF4-FFF2-40B4-BE49-F238E27FC236}">
                <a16:creationId xmlns:a16="http://schemas.microsoft.com/office/drawing/2014/main" id="{72AD06AE-18A2-4FCC-AA47-71AC1AB076FB}"/>
              </a:ext>
            </a:extLst>
          </p:cNvPr>
          <p:cNvSpPr>
            <a:spLocks noGrp="1"/>
          </p:cNvSpPr>
          <p:nvPr>
            <p:ph type="dt" sz="half" idx="10"/>
          </p:nvPr>
        </p:nvSpPr>
        <p:spPr/>
        <p:txBody>
          <a:bodyPr/>
          <a:lstStyle>
            <a:lvl1pPr>
              <a:defRPr/>
            </a:lvl1pPr>
          </a:lstStyle>
          <a:p>
            <a:pPr>
              <a:defRPr/>
            </a:pPr>
            <a:fld id="{54400B5D-E405-4557-A6BF-D2D04F835106}" type="datetime1">
              <a:rPr lang="hu-HU"/>
              <a:pPr>
                <a:defRPr/>
              </a:pPr>
              <a:t>2023. 03. 30.</a:t>
            </a:fld>
            <a:endParaRPr lang="hu-HU"/>
          </a:p>
        </p:txBody>
      </p:sp>
      <p:sp>
        <p:nvSpPr>
          <p:cNvPr id="5" name="Élőláb helye 18">
            <a:extLst>
              <a:ext uri="{FF2B5EF4-FFF2-40B4-BE49-F238E27FC236}">
                <a16:creationId xmlns:a16="http://schemas.microsoft.com/office/drawing/2014/main" id="{1D4EFA48-E525-4C20-8C99-777824779D5C}"/>
              </a:ext>
            </a:extLst>
          </p:cNvPr>
          <p:cNvSpPr>
            <a:spLocks noGrp="1"/>
          </p:cNvSpPr>
          <p:nvPr>
            <p:ph type="ftr" sz="quarter" idx="11"/>
          </p:nvPr>
        </p:nvSpPr>
        <p:spPr/>
        <p:txBody>
          <a:bodyPr/>
          <a:lstStyle>
            <a:lvl1pPr>
              <a:defRPr/>
            </a:lvl1pPr>
          </a:lstStyle>
          <a:p>
            <a:pPr>
              <a:defRPr/>
            </a:pPr>
            <a:endParaRPr lang="hu-HU"/>
          </a:p>
        </p:txBody>
      </p:sp>
      <p:sp>
        <p:nvSpPr>
          <p:cNvPr id="6" name="Dia számának helye 26">
            <a:extLst>
              <a:ext uri="{FF2B5EF4-FFF2-40B4-BE49-F238E27FC236}">
                <a16:creationId xmlns:a16="http://schemas.microsoft.com/office/drawing/2014/main" id="{69E424D7-4DE2-4E20-AF81-26724A76A6B6}"/>
              </a:ext>
            </a:extLst>
          </p:cNvPr>
          <p:cNvSpPr>
            <a:spLocks noGrp="1"/>
          </p:cNvSpPr>
          <p:nvPr>
            <p:ph type="sldNum" sz="quarter" idx="12"/>
          </p:nvPr>
        </p:nvSpPr>
        <p:spPr/>
        <p:txBody>
          <a:bodyPr/>
          <a:lstStyle>
            <a:lvl1pPr>
              <a:defRPr>
                <a:solidFill>
                  <a:srgbClr val="D1EAEE"/>
                </a:solidFill>
              </a:defRPr>
            </a:lvl1pPr>
          </a:lstStyle>
          <a:p>
            <a:fld id="{01B6E767-4188-4292-B8EE-3173550EB31D}" type="slidenum">
              <a:rPr lang="hu-HU" altLang="hu-HU"/>
              <a:pPr/>
              <a:t>‹#›</a:t>
            </a:fld>
            <a:endParaRPr lang="hu-HU" altLang="hu-HU"/>
          </a:p>
        </p:txBody>
      </p:sp>
    </p:spTree>
    <p:extLst>
      <p:ext uri="{BB962C8B-B14F-4D97-AF65-F5344CB8AC3E}">
        <p14:creationId xmlns:p14="http://schemas.microsoft.com/office/powerpoint/2010/main" val="1818286690"/>
      </p:ext>
    </p:extLst>
  </p:cSld>
  <p:clrMapOvr>
    <a:overrideClrMapping bg1="dk1" tx1="lt1" bg2="dk2" tx2="lt2" accent1="accent1" accent2="accent2" accent3="accent3" accent4="accent4" accent5="accent5" accent6="accent6" hlink="hlink" folHlink="folHlink"/>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endParaRPr lang="en-US"/>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9">
            <a:extLst>
              <a:ext uri="{FF2B5EF4-FFF2-40B4-BE49-F238E27FC236}">
                <a16:creationId xmlns:a16="http://schemas.microsoft.com/office/drawing/2014/main" id="{BC721237-47DA-4F61-8BFD-565E57EDB322}"/>
              </a:ext>
            </a:extLst>
          </p:cNvPr>
          <p:cNvSpPr>
            <a:spLocks noGrp="1"/>
          </p:cNvSpPr>
          <p:nvPr>
            <p:ph type="dt" sz="half" idx="10"/>
          </p:nvPr>
        </p:nvSpPr>
        <p:spPr/>
        <p:txBody>
          <a:bodyPr/>
          <a:lstStyle>
            <a:lvl1pPr>
              <a:defRPr/>
            </a:lvl1pPr>
          </a:lstStyle>
          <a:p>
            <a:pPr>
              <a:defRPr/>
            </a:pPr>
            <a:fld id="{58390D2D-2D36-4274-B34F-A875819761EB}" type="datetime1">
              <a:rPr lang="hu-HU"/>
              <a:pPr>
                <a:defRPr/>
              </a:pPr>
              <a:t>2023. 03. 30.</a:t>
            </a:fld>
            <a:endParaRPr lang="hu-HU"/>
          </a:p>
        </p:txBody>
      </p:sp>
      <p:sp>
        <p:nvSpPr>
          <p:cNvPr id="5" name="Élőláb helye 21">
            <a:extLst>
              <a:ext uri="{FF2B5EF4-FFF2-40B4-BE49-F238E27FC236}">
                <a16:creationId xmlns:a16="http://schemas.microsoft.com/office/drawing/2014/main" id="{173EFCCC-8344-4EC1-A27B-B55803066C71}"/>
              </a:ext>
            </a:extLst>
          </p:cNvPr>
          <p:cNvSpPr>
            <a:spLocks noGrp="1"/>
          </p:cNvSpPr>
          <p:nvPr>
            <p:ph type="ftr" sz="quarter" idx="11"/>
          </p:nvPr>
        </p:nvSpPr>
        <p:spPr/>
        <p:txBody>
          <a:bodyPr/>
          <a:lstStyle>
            <a:lvl1pPr>
              <a:defRPr/>
            </a:lvl1pPr>
          </a:lstStyle>
          <a:p>
            <a:pPr>
              <a:defRPr/>
            </a:pPr>
            <a:endParaRPr lang="hu-HU"/>
          </a:p>
        </p:txBody>
      </p:sp>
      <p:sp>
        <p:nvSpPr>
          <p:cNvPr id="6" name="Dia számának helye 17">
            <a:extLst>
              <a:ext uri="{FF2B5EF4-FFF2-40B4-BE49-F238E27FC236}">
                <a16:creationId xmlns:a16="http://schemas.microsoft.com/office/drawing/2014/main" id="{8AF609C8-A51E-4AF0-B8E6-2562DC965E63}"/>
              </a:ext>
            </a:extLst>
          </p:cNvPr>
          <p:cNvSpPr>
            <a:spLocks noGrp="1"/>
          </p:cNvSpPr>
          <p:nvPr>
            <p:ph type="sldNum" sz="quarter" idx="12"/>
          </p:nvPr>
        </p:nvSpPr>
        <p:spPr/>
        <p:txBody>
          <a:bodyPr/>
          <a:lstStyle>
            <a:lvl1pPr>
              <a:defRPr/>
            </a:lvl1pPr>
          </a:lstStyle>
          <a:p>
            <a:fld id="{C8304A0B-E604-4ED3-A184-048ABA58466C}" type="slidenum">
              <a:rPr lang="hu-HU" altLang="hu-HU"/>
              <a:pPr/>
              <a:t>‹#›</a:t>
            </a:fld>
            <a:endParaRPr lang="hu-HU" altLang="hu-HU"/>
          </a:p>
        </p:txBody>
      </p:sp>
    </p:spTree>
    <p:extLst>
      <p:ext uri="{BB962C8B-B14F-4D97-AF65-F5344CB8AC3E}">
        <p14:creationId xmlns:p14="http://schemas.microsoft.com/office/powerpoint/2010/main" val="3096985176"/>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914401"/>
            <a:ext cx="2057400" cy="5211763"/>
          </a:xfrm>
        </p:spPr>
        <p:txBody>
          <a:bodyPr vert="eaVert"/>
          <a:lstStyle/>
          <a:p>
            <a:r>
              <a:rPr lang="hu-HU"/>
              <a:t>Mintacím szerkesztése</a:t>
            </a:r>
            <a:endParaRPr lang="en-US"/>
          </a:p>
        </p:txBody>
      </p:sp>
      <p:sp>
        <p:nvSpPr>
          <p:cNvPr id="3" name="Függőleges szöveg helye 2"/>
          <p:cNvSpPr>
            <a:spLocks noGrp="1"/>
          </p:cNvSpPr>
          <p:nvPr>
            <p:ph type="body" orient="vert" idx="1"/>
          </p:nvPr>
        </p:nvSpPr>
        <p:spPr>
          <a:xfrm>
            <a:off x="457200" y="914401"/>
            <a:ext cx="6019800" cy="5211763"/>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9">
            <a:extLst>
              <a:ext uri="{FF2B5EF4-FFF2-40B4-BE49-F238E27FC236}">
                <a16:creationId xmlns:a16="http://schemas.microsoft.com/office/drawing/2014/main" id="{22F151E7-CF6A-4A4C-BBC1-799C667A4CE8}"/>
              </a:ext>
            </a:extLst>
          </p:cNvPr>
          <p:cNvSpPr>
            <a:spLocks noGrp="1"/>
          </p:cNvSpPr>
          <p:nvPr>
            <p:ph type="dt" sz="half" idx="10"/>
          </p:nvPr>
        </p:nvSpPr>
        <p:spPr/>
        <p:txBody>
          <a:bodyPr/>
          <a:lstStyle>
            <a:lvl1pPr>
              <a:defRPr/>
            </a:lvl1pPr>
          </a:lstStyle>
          <a:p>
            <a:pPr>
              <a:defRPr/>
            </a:pPr>
            <a:fld id="{9C1BCF1D-000C-4229-8058-8BAE4A5FF854}" type="datetime1">
              <a:rPr lang="hu-HU"/>
              <a:pPr>
                <a:defRPr/>
              </a:pPr>
              <a:t>2023. 03. 30.</a:t>
            </a:fld>
            <a:endParaRPr lang="hu-HU"/>
          </a:p>
        </p:txBody>
      </p:sp>
      <p:sp>
        <p:nvSpPr>
          <p:cNvPr id="5" name="Élőláb helye 21">
            <a:extLst>
              <a:ext uri="{FF2B5EF4-FFF2-40B4-BE49-F238E27FC236}">
                <a16:creationId xmlns:a16="http://schemas.microsoft.com/office/drawing/2014/main" id="{5DB342C0-23F0-4A41-97B2-D93DFE2C8AB5}"/>
              </a:ext>
            </a:extLst>
          </p:cNvPr>
          <p:cNvSpPr>
            <a:spLocks noGrp="1"/>
          </p:cNvSpPr>
          <p:nvPr>
            <p:ph type="ftr" sz="quarter" idx="11"/>
          </p:nvPr>
        </p:nvSpPr>
        <p:spPr/>
        <p:txBody>
          <a:bodyPr/>
          <a:lstStyle>
            <a:lvl1pPr>
              <a:defRPr/>
            </a:lvl1pPr>
          </a:lstStyle>
          <a:p>
            <a:pPr>
              <a:defRPr/>
            </a:pPr>
            <a:endParaRPr lang="hu-HU"/>
          </a:p>
        </p:txBody>
      </p:sp>
      <p:sp>
        <p:nvSpPr>
          <p:cNvPr id="6" name="Dia számának helye 17">
            <a:extLst>
              <a:ext uri="{FF2B5EF4-FFF2-40B4-BE49-F238E27FC236}">
                <a16:creationId xmlns:a16="http://schemas.microsoft.com/office/drawing/2014/main" id="{8AF5CC55-44C9-49C3-B551-68B828C32122}"/>
              </a:ext>
            </a:extLst>
          </p:cNvPr>
          <p:cNvSpPr>
            <a:spLocks noGrp="1"/>
          </p:cNvSpPr>
          <p:nvPr>
            <p:ph type="sldNum" sz="quarter" idx="12"/>
          </p:nvPr>
        </p:nvSpPr>
        <p:spPr/>
        <p:txBody>
          <a:bodyPr/>
          <a:lstStyle>
            <a:lvl1pPr>
              <a:defRPr/>
            </a:lvl1pPr>
          </a:lstStyle>
          <a:p>
            <a:fld id="{6B6AFAA8-79FB-4CDF-B6FC-FD81C66C8205}" type="slidenum">
              <a:rPr lang="hu-HU" altLang="hu-HU"/>
              <a:pPr/>
              <a:t>‹#›</a:t>
            </a:fld>
            <a:endParaRPr lang="hu-HU" altLang="hu-HU"/>
          </a:p>
        </p:txBody>
      </p:sp>
    </p:spTree>
    <p:extLst>
      <p:ext uri="{BB962C8B-B14F-4D97-AF65-F5344CB8AC3E}">
        <p14:creationId xmlns:p14="http://schemas.microsoft.com/office/powerpoint/2010/main" val="2234954620"/>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14" name="Title 8"/>
          <p:cNvSpPr>
            <a:spLocks noGrp="1"/>
          </p:cNvSpPr>
          <p:nvPr>
            <p:ph type="title"/>
          </p:nvPr>
        </p:nvSpPr>
        <p:spPr>
          <a:xfrm>
            <a:off x="4495800" y="2286000"/>
            <a:ext cx="4419600" cy="1143000"/>
          </a:xfrm>
        </p:spPr>
        <p:txBody>
          <a:bodyPr anchor="t">
            <a:noAutofit/>
          </a:bodyPr>
          <a:lstStyle>
            <a:lvl1pPr algn="l">
              <a:defRPr sz="4400" b="1" cap="all" baseline="0">
                <a:solidFill>
                  <a:schemeClr val="bg1"/>
                </a:solidFill>
                <a:latin typeface="Arial"/>
                <a:cs typeface="Arial"/>
              </a:defRPr>
            </a:lvl1pPr>
          </a:lstStyle>
          <a:p>
            <a:r>
              <a:rPr lang="hu-HU"/>
              <a:t>Mintacím szerkesztése</a:t>
            </a:r>
            <a:endParaRPr lang="en-US" dirty="0"/>
          </a:p>
        </p:txBody>
      </p:sp>
      <p:sp>
        <p:nvSpPr>
          <p:cNvPr id="17" name="Text Placeholder 15"/>
          <p:cNvSpPr>
            <a:spLocks noGrp="1"/>
          </p:cNvSpPr>
          <p:nvPr>
            <p:ph type="body" sz="quarter" idx="10"/>
          </p:nvPr>
        </p:nvSpPr>
        <p:spPr>
          <a:xfrm>
            <a:off x="4495800" y="3886200"/>
            <a:ext cx="4343400" cy="914400"/>
          </a:xfrm>
        </p:spPr>
        <p:txBody>
          <a:bodyPr/>
          <a:lstStyle>
            <a:lvl1pPr marL="514350" indent="-514350" algn="l">
              <a:spcAft>
                <a:spcPts val="600"/>
              </a:spcAft>
              <a:buFontTx/>
              <a:buNone/>
              <a:defRPr cap="all" baseline="0">
                <a:solidFill>
                  <a:srgbClr val="FFFFFF"/>
                </a:solidFill>
                <a:latin typeface="Arial"/>
                <a:cs typeface="Arial"/>
              </a:defRPr>
            </a:lvl1pPr>
            <a:lvl2pPr>
              <a:buNone/>
              <a:defRPr/>
            </a:lvl2pPr>
          </a:lstStyle>
          <a:p>
            <a:pPr lvl="0"/>
            <a:r>
              <a:rPr lang="hu-HU"/>
              <a:t>Mintaszöveg szerkesztése</a:t>
            </a:r>
          </a:p>
          <a:p>
            <a:pPr lvl="1"/>
            <a:r>
              <a:rPr lang="hu-HU"/>
              <a:t>Második szint</a:t>
            </a:r>
          </a:p>
        </p:txBody>
      </p:sp>
    </p:spTree>
    <p:extLst>
      <p:ext uri="{BB962C8B-B14F-4D97-AF65-F5344CB8AC3E}">
        <p14:creationId xmlns:p14="http://schemas.microsoft.com/office/powerpoint/2010/main" val="2547633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endParaRPr lang="en-US"/>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9">
            <a:extLst>
              <a:ext uri="{FF2B5EF4-FFF2-40B4-BE49-F238E27FC236}">
                <a16:creationId xmlns:a16="http://schemas.microsoft.com/office/drawing/2014/main" id="{08A7CC7E-0CCB-4E40-BAEB-51ADA11799C9}"/>
              </a:ext>
            </a:extLst>
          </p:cNvPr>
          <p:cNvSpPr>
            <a:spLocks noGrp="1"/>
          </p:cNvSpPr>
          <p:nvPr>
            <p:ph type="dt" sz="half" idx="10"/>
          </p:nvPr>
        </p:nvSpPr>
        <p:spPr/>
        <p:txBody>
          <a:bodyPr/>
          <a:lstStyle>
            <a:lvl1pPr>
              <a:defRPr/>
            </a:lvl1pPr>
          </a:lstStyle>
          <a:p>
            <a:pPr>
              <a:defRPr/>
            </a:pPr>
            <a:fld id="{159924A6-9AA8-4B6B-8607-18492879AF42}" type="datetime1">
              <a:rPr lang="hu-HU"/>
              <a:pPr>
                <a:defRPr/>
              </a:pPr>
              <a:t>2023. 03. 30.</a:t>
            </a:fld>
            <a:endParaRPr lang="hu-HU"/>
          </a:p>
        </p:txBody>
      </p:sp>
      <p:sp>
        <p:nvSpPr>
          <p:cNvPr id="5" name="Élőláb helye 21">
            <a:extLst>
              <a:ext uri="{FF2B5EF4-FFF2-40B4-BE49-F238E27FC236}">
                <a16:creationId xmlns:a16="http://schemas.microsoft.com/office/drawing/2014/main" id="{7DA4C3CB-663A-461F-9A5C-FAB7C6B2501E}"/>
              </a:ext>
            </a:extLst>
          </p:cNvPr>
          <p:cNvSpPr>
            <a:spLocks noGrp="1"/>
          </p:cNvSpPr>
          <p:nvPr>
            <p:ph type="ftr" sz="quarter" idx="11"/>
          </p:nvPr>
        </p:nvSpPr>
        <p:spPr/>
        <p:txBody>
          <a:bodyPr/>
          <a:lstStyle>
            <a:lvl1pPr>
              <a:defRPr/>
            </a:lvl1pPr>
          </a:lstStyle>
          <a:p>
            <a:pPr>
              <a:defRPr/>
            </a:pPr>
            <a:endParaRPr lang="hu-HU"/>
          </a:p>
        </p:txBody>
      </p:sp>
      <p:sp>
        <p:nvSpPr>
          <p:cNvPr id="6" name="Dia számának helye 17">
            <a:extLst>
              <a:ext uri="{FF2B5EF4-FFF2-40B4-BE49-F238E27FC236}">
                <a16:creationId xmlns:a16="http://schemas.microsoft.com/office/drawing/2014/main" id="{C188D16A-5CC6-4A51-AE50-A4B3B58BC246}"/>
              </a:ext>
            </a:extLst>
          </p:cNvPr>
          <p:cNvSpPr>
            <a:spLocks noGrp="1"/>
          </p:cNvSpPr>
          <p:nvPr>
            <p:ph type="sldNum" sz="quarter" idx="12"/>
          </p:nvPr>
        </p:nvSpPr>
        <p:spPr/>
        <p:txBody>
          <a:bodyPr/>
          <a:lstStyle>
            <a:lvl1pPr>
              <a:defRPr/>
            </a:lvl1pPr>
          </a:lstStyle>
          <a:p>
            <a:fld id="{AD37A0DF-9F35-4337-B1C2-8F7FA28157F9}" type="slidenum">
              <a:rPr lang="hu-HU" altLang="hu-HU"/>
              <a:pPr/>
              <a:t>‹#›</a:t>
            </a:fld>
            <a:endParaRPr lang="hu-HU" altLang="hu-HU"/>
          </a:p>
        </p:txBody>
      </p:sp>
    </p:spTree>
    <p:extLst>
      <p:ext uri="{BB962C8B-B14F-4D97-AF65-F5344CB8AC3E}">
        <p14:creationId xmlns:p14="http://schemas.microsoft.com/office/powerpoint/2010/main" val="2342937897"/>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hu-HU"/>
              <a:t>Mintacím szerkesztése</a:t>
            </a:r>
            <a:endParaRPr lang="en-US"/>
          </a:p>
        </p:txBody>
      </p:sp>
      <p:sp>
        <p:nvSpPr>
          <p:cNvPr id="3" name="Szöveg helye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hu-HU"/>
              <a:t>Mintaszöveg szerkesztése</a:t>
            </a:r>
          </a:p>
        </p:txBody>
      </p:sp>
      <p:sp>
        <p:nvSpPr>
          <p:cNvPr id="4" name="Dátum helye 3">
            <a:extLst>
              <a:ext uri="{FF2B5EF4-FFF2-40B4-BE49-F238E27FC236}">
                <a16:creationId xmlns:a16="http://schemas.microsoft.com/office/drawing/2014/main" id="{FD9FC9C9-3FFF-4084-8075-758B0F9C7345}"/>
              </a:ext>
            </a:extLst>
          </p:cNvPr>
          <p:cNvSpPr>
            <a:spLocks noGrp="1"/>
          </p:cNvSpPr>
          <p:nvPr>
            <p:ph type="dt" sz="half" idx="10"/>
          </p:nvPr>
        </p:nvSpPr>
        <p:spPr/>
        <p:txBody>
          <a:bodyPr/>
          <a:lstStyle>
            <a:lvl1pPr>
              <a:defRPr/>
            </a:lvl1pPr>
          </a:lstStyle>
          <a:p>
            <a:pPr>
              <a:defRPr/>
            </a:pPr>
            <a:fld id="{1AAC7630-8327-4F6E-805B-8D8B89A19785}" type="datetime1">
              <a:rPr lang="hu-HU"/>
              <a:pPr>
                <a:defRPr/>
              </a:pPr>
              <a:t>2023. 03. 30.</a:t>
            </a:fld>
            <a:endParaRPr lang="hu-HU"/>
          </a:p>
        </p:txBody>
      </p:sp>
      <p:sp>
        <p:nvSpPr>
          <p:cNvPr id="5" name="Élőláb helye 4">
            <a:extLst>
              <a:ext uri="{FF2B5EF4-FFF2-40B4-BE49-F238E27FC236}">
                <a16:creationId xmlns:a16="http://schemas.microsoft.com/office/drawing/2014/main" id="{4D9B1608-CAC3-43CE-99AC-E50EBB4FDCAA}"/>
              </a:ext>
            </a:extLst>
          </p:cNvPr>
          <p:cNvSpPr>
            <a:spLocks noGrp="1"/>
          </p:cNvSpPr>
          <p:nvPr>
            <p:ph type="ftr" sz="quarter" idx="11"/>
          </p:nvPr>
        </p:nvSpPr>
        <p:spPr/>
        <p:txBody>
          <a:bodyPr/>
          <a:lstStyle>
            <a:lvl1pPr>
              <a:defRPr/>
            </a:lvl1pPr>
          </a:lstStyle>
          <a:p>
            <a:pPr>
              <a:defRPr/>
            </a:pPr>
            <a:endParaRPr lang="hu-HU"/>
          </a:p>
        </p:txBody>
      </p:sp>
      <p:sp>
        <p:nvSpPr>
          <p:cNvPr id="6" name="Dia számának helye 5">
            <a:extLst>
              <a:ext uri="{FF2B5EF4-FFF2-40B4-BE49-F238E27FC236}">
                <a16:creationId xmlns:a16="http://schemas.microsoft.com/office/drawing/2014/main" id="{4A6C900E-64D5-405B-94E6-B1C0BFA7CC8F}"/>
              </a:ext>
            </a:extLst>
          </p:cNvPr>
          <p:cNvSpPr>
            <a:spLocks noGrp="1"/>
          </p:cNvSpPr>
          <p:nvPr>
            <p:ph type="sldNum" sz="quarter" idx="12"/>
          </p:nvPr>
        </p:nvSpPr>
        <p:spPr/>
        <p:txBody>
          <a:bodyPr/>
          <a:lstStyle>
            <a:lvl1pPr>
              <a:defRPr>
                <a:solidFill>
                  <a:srgbClr val="D1EAEE"/>
                </a:solidFill>
              </a:defRPr>
            </a:lvl1pPr>
          </a:lstStyle>
          <a:p>
            <a:fld id="{FBE0E163-BDDE-4F85-B5F8-635FDBA713CC}" type="slidenum">
              <a:rPr lang="hu-HU" altLang="hu-HU"/>
              <a:pPr/>
              <a:t>‹#›</a:t>
            </a:fld>
            <a:endParaRPr lang="hu-HU" altLang="hu-HU"/>
          </a:p>
        </p:txBody>
      </p:sp>
    </p:spTree>
    <p:extLst>
      <p:ext uri="{BB962C8B-B14F-4D97-AF65-F5344CB8AC3E}">
        <p14:creationId xmlns:p14="http://schemas.microsoft.com/office/powerpoint/2010/main" val="323905534"/>
      </p:ext>
    </p:extLst>
  </p:cSld>
  <p:clrMapOvr>
    <a:overrideClrMapping bg1="dk1" tx1="lt1" bg2="dk2" tx2="lt2" accent1="accent1" accent2="accent2" accent3="accent3" accent4="accent4" accent5="accent5" accent6="accent6" hlink="hlink" folHlink="folHlink"/>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a:xfrm>
            <a:off x="457200" y="704088"/>
            <a:ext cx="8229600" cy="1143000"/>
          </a:xfrm>
        </p:spPr>
        <p:txBody>
          <a:bodyPr/>
          <a:lstStyle/>
          <a:p>
            <a:r>
              <a:rPr lang="hu-HU"/>
              <a:t>Mintacím szerkesztése</a:t>
            </a:r>
            <a:endParaRPr lang="en-US"/>
          </a:p>
        </p:txBody>
      </p:sp>
      <p:sp>
        <p:nvSpPr>
          <p:cNvPr id="3" name="Tartalom helye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Tartalom helye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Dátum helye 9">
            <a:extLst>
              <a:ext uri="{FF2B5EF4-FFF2-40B4-BE49-F238E27FC236}">
                <a16:creationId xmlns:a16="http://schemas.microsoft.com/office/drawing/2014/main" id="{0A4F88D8-31BB-4C9E-AC8F-C2C51902437E}"/>
              </a:ext>
            </a:extLst>
          </p:cNvPr>
          <p:cNvSpPr>
            <a:spLocks noGrp="1"/>
          </p:cNvSpPr>
          <p:nvPr>
            <p:ph type="dt" sz="half" idx="10"/>
          </p:nvPr>
        </p:nvSpPr>
        <p:spPr/>
        <p:txBody>
          <a:bodyPr/>
          <a:lstStyle>
            <a:lvl1pPr>
              <a:defRPr/>
            </a:lvl1pPr>
          </a:lstStyle>
          <a:p>
            <a:pPr>
              <a:defRPr/>
            </a:pPr>
            <a:fld id="{B4F48A07-0189-41D9-9908-9BB7B08FCF89}" type="datetime1">
              <a:rPr lang="hu-HU"/>
              <a:pPr>
                <a:defRPr/>
              </a:pPr>
              <a:t>2023. 03. 30.</a:t>
            </a:fld>
            <a:endParaRPr lang="hu-HU"/>
          </a:p>
        </p:txBody>
      </p:sp>
      <p:sp>
        <p:nvSpPr>
          <p:cNvPr id="6" name="Élőláb helye 21">
            <a:extLst>
              <a:ext uri="{FF2B5EF4-FFF2-40B4-BE49-F238E27FC236}">
                <a16:creationId xmlns:a16="http://schemas.microsoft.com/office/drawing/2014/main" id="{4F50B3AB-F5E9-4651-9DE0-9F5F56C6D24C}"/>
              </a:ext>
            </a:extLst>
          </p:cNvPr>
          <p:cNvSpPr>
            <a:spLocks noGrp="1"/>
          </p:cNvSpPr>
          <p:nvPr>
            <p:ph type="ftr" sz="quarter" idx="11"/>
          </p:nvPr>
        </p:nvSpPr>
        <p:spPr/>
        <p:txBody>
          <a:bodyPr/>
          <a:lstStyle>
            <a:lvl1pPr>
              <a:defRPr/>
            </a:lvl1pPr>
          </a:lstStyle>
          <a:p>
            <a:pPr>
              <a:defRPr/>
            </a:pPr>
            <a:endParaRPr lang="hu-HU"/>
          </a:p>
        </p:txBody>
      </p:sp>
      <p:sp>
        <p:nvSpPr>
          <p:cNvPr id="7" name="Dia számának helye 17">
            <a:extLst>
              <a:ext uri="{FF2B5EF4-FFF2-40B4-BE49-F238E27FC236}">
                <a16:creationId xmlns:a16="http://schemas.microsoft.com/office/drawing/2014/main" id="{FFBF18C7-486F-4D75-9AB1-06F53A37A9E0}"/>
              </a:ext>
            </a:extLst>
          </p:cNvPr>
          <p:cNvSpPr>
            <a:spLocks noGrp="1"/>
          </p:cNvSpPr>
          <p:nvPr>
            <p:ph type="sldNum" sz="quarter" idx="12"/>
          </p:nvPr>
        </p:nvSpPr>
        <p:spPr/>
        <p:txBody>
          <a:bodyPr/>
          <a:lstStyle>
            <a:lvl1pPr>
              <a:defRPr/>
            </a:lvl1pPr>
          </a:lstStyle>
          <a:p>
            <a:fld id="{1908ABF1-4354-49EA-B796-33110AA5A411}" type="slidenum">
              <a:rPr lang="hu-HU" altLang="hu-HU"/>
              <a:pPr/>
              <a:t>‹#›</a:t>
            </a:fld>
            <a:endParaRPr lang="hu-HU" altLang="hu-HU"/>
          </a:p>
        </p:txBody>
      </p:sp>
    </p:spTree>
    <p:extLst>
      <p:ext uri="{BB962C8B-B14F-4D97-AF65-F5344CB8AC3E}">
        <p14:creationId xmlns:p14="http://schemas.microsoft.com/office/powerpoint/2010/main" val="1535592099"/>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704088"/>
            <a:ext cx="8229600" cy="1143000"/>
          </a:xfrm>
        </p:spPr>
        <p:txBody>
          <a:bodyPr/>
          <a:lstStyle>
            <a:lvl1pPr>
              <a:defRPr/>
            </a:lvl1pPr>
          </a:lstStyle>
          <a:p>
            <a:r>
              <a:rPr lang="hu-HU"/>
              <a:t>Mintacím szerkesztése</a:t>
            </a:r>
            <a:endParaRPr lang="en-US"/>
          </a:p>
        </p:txBody>
      </p:sp>
      <p:sp>
        <p:nvSpPr>
          <p:cNvPr id="3" name="Szöveg hely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hu-HU"/>
              <a:t>Mintaszöveg szerkesztése</a:t>
            </a:r>
          </a:p>
        </p:txBody>
      </p:sp>
      <p:sp>
        <p:nvSpPr>
          <p:cNvPr id="4" name="Szöveg hely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hu-HU"/>
              <a:t>Mintaszöveg szerkesztése</a:t>
            </a:r>
          </a:p>
        </p:txBody>
      </p:sp>
      <p:sp>
        <p:nvSpPr>
          <p:cNvPr id="5" name="Tartalom helye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6" name="Tartalom helye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7" name="Dátum helye 9">
            <a:extLst>
              <a:ext uri="{FF2B5EF4-FFF2-40B4-BE49-F238E27FC236}">
                <a16:creationId xmlns:a16="http://schemas.microsoft.com/office/drawing/2014/main" id="{38A03145-5FC3-4BB7-8B41-78F4C3A7BA91}"/>
              </a:ext>
            </a:extLst>
          </p:cNvPr>
          <p:cNvSpPr>
            <a:spLocks noGrp="1"/>
          </p:cNvSpPr>
          <p:nvPr>
            <p:ph type="dt" sz="half" idx="10"/>
          </p:nvPr>
        </p:nvSpPr>
        <p:spPr/>
        <p:txBody>
          <a:bodyPr/>
          <a:lstStyle>
            <a:lvl1pPr>
              <a:defRPr/>
            </a:lvl1pPr>
          </a:lstStyle>
          <a:p>
            <a:pPr>
              <a:defRPr/>
            </a:pPr>
            <a:fld id="{C9E21B50-2220-41AE-A86B-B08F9BFDAE24}" type="datetime1">
              <a:rPr lang="hu-HU"/>
              <a:pPr>
                <a:defRPr/>
              </a:pPr>
              <a:t>2023. 03. 30.</a:t>
            </a:fld>
            <a:endParaRPr lang="hu-HU"/>
          </a:p>
        </p:txBody>
      </p:sp>
      <p:sp>
        <p:nvSpPr>
          <p:cNvPr id="8" name="Élőláb helye 21">
            <a:extLst>
              <a:ext uri="{FF2B5EF4-FFF2-40B4-BE49-F238E27FC236}">
                <a16:creationId xmlns:a16="http://schemas.microsoft.com/office/drawing/2014/main" id="{CF2A7081-174F-4821-B569-B27FC5936B63}"/>
              </a:ext>
            </a:extLst>
          </p:cNvPr>
          <p:cNvSpPr>
            <a:spLocks noGrp="1"/>
          </p:cNvSpPr>
          <p:nvPr>
            <p:ph type="ftr" sz="quarter" idx="11"/>
          </p:nvPr>
        </p:nvSpPr>
        <p:spPr/>
        <p:txBody>
          <a:bodyPr/>
          <a:lstStyle>
            <a:lvl1pPr>
              <a:defRPr/>
            </a:lvl1pPr>
          </a:lstStyle>
          <a:p>
            <a:pPr>
              <a:defRPr/>
            </a:pPr>
            <a:endParaRPr lang="hu-HU"/>
          </a:p>
        </p:txBody>
      </p:sp>
      <p:sp>
        <p:nvSpPr>
          <p:cNvPr id="9" name="Dia számának helye 17">
            <a:extLst>
              <a:ext uri="{FF2B5EF4-FFF2-40B4-BE49-F238E27FC236}">
                <a16:creationId xmlns:a16="http://schemas.microsoft.com/office/drawing/2014/main" id="{F06A751A-3C94-4EA9-9979-EC87423EFC1C}"/>
              </a:ext>
            </a:extLst>
          </p:cNvPr>
          <p:cNvSpPr>
            <a:spLocks noGrp="1"/>
          </p:cNvSpPr>
          <p:nvPr>
            <p:ph type="sldNum" sz="quarter" idx="12"/>
          </p:nvPr>
        </p:nvSpPr>
        <p:spPr/>
        <p:txBody>
          <a:bodyPr/>
          <a:lstStyle>
            <a:lvl1pPr>
              <a:defRPr/>
            </a:lvl1pPr>
          </a:lstStyle>
          <a:p>
            <a:fld id="{549DA832-AD41-4BEE-B4CA-E05CEAE27FE5}" type="slidenum">
              <a:rPr lang="hu-HU" altLang="hu-HU"/>
              <a:pPr/>
              <a:t>‹#›</a:t>
            </a:fld>
            <a:endParaRPr lang="hu-HU" altLang="hu-HU"/>
          </a:p>
        </p:txBody>
      </p:sp>
    </p:spTree>
    <p:extLst>
      <p:ext uri="{BB962C8B-B14F-4D97-AF65-F5344CB8AC3E}">
        <p14:creationId xmlns:p14="http://schemas.microsoft.com/office/powerpoint/2010/main" val="1986799383"/>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hu-HU"/>
              <a:t>Mintacím szerkesztése</a:t>
            </a:r>
            <a:endParaRPr lang="en-US"/>
          </a:p>
        </p:txBody>
      </p:sp>
      <p:sp>
        <p:nvSpPr>
          <p:cNvPr id="3" name="Dátum helye 9">
            <a:extLst>
              <a:ext uri="{FF2B5EF4-FFF2-40B4-BE49-F238E27FC236}">
                <a16:creationId xmlns:a16="http://schemas.microsoft.com/office/drawing/2014/main" id="{2AD41448-5343-4634-8A9A-9D9E5DF43094}"/>
              </a:ext>
            </a:extLst>
          </p:cNvPr>
          <p:cNvSpPr>
            <a:spLocks noGrp="1"/>
          </p:cNvSpPr>
          <p:nvPr>
            <p:ph type="dt" sz="half" idx="10"/>
          </p:nvPr>
        </p:nvSpPr>
        <p:spPr/>
        <p:txBody>
          <a:bodyPr/>
          <a:lstStyle>
            <a:lvl1pPr>
              <a:defRPr/>
            </a:lvl1pPr>
          </a:lstStyle>
          <a:p>
            <a:pPr>
              <a:defRPr/>
            </a:pPr>
            <a:fld id="{DCF6E4D3-4D9E-4D3D-A31D-D30FEA26CCD1}" type="datetime1">
              <a:rPr lang="hu-HU"/>
              <a:pPr>
                <a:defRPr/>
              </a:pPr>
              <a:t>2023. 03. 30.</a:t>
            </a:fld>
            <a:endParaRPr lang="hu-HU"/>
          </a:p>
        </p:txBody>
      </p:sp>
      <p:sp>
        <p:nvSpPr>
          <p:cNvPr id="4" name="Élőláb helye 21">
            <a:extLst>
              <a:ext uri="{FF2B5EF4-FFF2-40B4-BE49-F238E27FC236}">
                <a16:creationId xmlns:a16="http://schemas.microsoft.com/office/drawing/2014/main" id="{C1CAF9E9-F73E-4EC0-8932-84062CDC5ACC}"/>
              </a:ext>
            </a:extLst>
          </p:cNvPr>
          <p:cNvSpPr>
            <a:spLocks noGrp="1"/>
          </p:cNvSpPr>
          <p:nvPr>
            <p:ph type="ftr" sz="quarter" idx="11"/>
          </p:nvPr>
        </p:nvSpPr>
        <p:spPr/>
        <p:txBody>
          <a:bodyPr/>
          <a:lstStyle>
            <a:lvl1pPr>
              <a:defRPr/>
            </a:lvl1pPr>
          </a:lstStyle>
          <a:p>
            <a:pPr>
              <a:defRPr/>
            </a:pPr>
            <a:endParaRPr lang="hu-HU"/>
          </a:p>
        </p:txBody>
      </p:sp>
      <p:sp>
        <p:nvSpPr>
          <p:cNvPr id="5" name="Dia számának helye 17">
            <a:extLst>
              <a:ext uri="{FF2B5EF4-FFF2-40B4-BE49-F238E27FC236}">
                <a16:creationId xmlns:a16="http://schemas.microsoft.com/office/drawing/2014/main" id="{D1B83EA9-4DDC-4EB2-95C0-CA73E43FEEA2}"/>
              </a:ext>
            </a:extLst>
          </p:cNvPr>
          <p:cNvSpPr>
            <a:spLocks noGrp="1"/>
          </p:cNvSpPr>
          <p:nvPr>
            <p:ph type="sldNum" sz="quarter" idx="12"/>
          </p:nvPr>
        </p:nvSpPr>
        <p:spPr/>
        <p:txBody>
          <a:bodyPr/>
          <a:lstStyle>
            <a:lvl1pPr>
              <a:defRPr/>
            </a:lvl1pPr>
          </a:lstStyle>
          <a:p>
            <a:fld id="{1AEC5C7C-ACF4-4ADB-B325-43DFEE6D1A6B}" type="slidenum">
              <a:rPr lang="hu-HU" altLang="hu-HU"/>
              <a:pPr/>
              <a:t>‹#›</a:t>
            </a:fld>
            <a:endParaRPr lang="hu-HU" altLang="hu-HU"/>
          </a:p>
        </p:txBody>
      </p:sp>
    </p:spTree>
    <p:extLst>
      <p:ext uri="{BB962C8B-B14F-4D97-AF65-F5344CB8AC3E}">
        <p14:creationId xmlns:p14="http://schemas.microsoft.com/office/powerpoint/2010/main" val="1346354861"/>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9">
            <a:extLst>
              <a:ext uri="{FF2B5EF4-FFF2-40B4-BE49-F238E27FC236}">
                <a16:creationId xmlns:a16="http://schemas.microsoft.com/office/drawing/2014/main" id="{4CFEF99F-AE71-4EEA-A766-8C9D5CEDA9CC}"/>
              </a:ext>
            </a:extLst>
          </p:cNvPr>
          <p:cNvSpPr>
            <a:spLocks noGrp="1"/>
          </p:cNvSpPr>
          <p:nvPr>
            <p:ph type="dt" sz="half" idx="10"/>
          </p:nvPr>
        </p:nvSpPr>
        <p:spPr/>
        <p:txBody>
          <a:bodyPr/>
          <a:lstStyle>
            <a:lvl1pPr>
              <a:defRPr/>
            </a:lvl1pPr>
          </a:lstStyle>
          <a:p>
            <a:pPr>
              <a:defRPr/>
            </a:pPr>
            <a:fld id="{F4DCFEAB-08B5-4E86-9362-F460CB573C9D}" type="datetime1">
              <a:rPr lang="hu-HU"/>
              <a:pPr>
                <a:defRPr/>
              </a:pPr>
              <a:t>2023. 03. 30.</a:t>
            </a:fld>
            <a:endParaRPr lang="hu-HU"/>
          </a:p>
        </p:txBody>
      </p:sp>
      <p:sp>
        <p:nvSpPr>
          <p:cNvPr id="3" name="Élőláb helye 21">
            <a:extLst>
              <a:ext uri="{FF2B5EF4-FFF2-40B4-BE49-F238E27FC236}">
                <a16:creationId xmlns:a16="http://schemas.microsoft.com/office/drawing/2014/main" id="{578883EC-1C2F-4815-ACFA-CEFC94B4D6C3}"/>
              </a:ext>
            </a:extLst>
          </p:cNvPr>
          <p:cNvSpPr>
            <a:spLocks noGrp="1"/>
          </p:cNvSpPr>
          <p:nvPr>
            <p:ph type="ftr" sz="quarter" idx="11"/>
          </p:nvPr>
        </p:nvSpPr>
        <p:spPr/>
        <p:txBody>
          <a:bodyPr/>
          <a:lstStyle>
            <a:lvl1pPr>
              <a:defRPr/>
            </a:lvl1pPr>
          </a:lstStyle>
          <a:p>
            <a:pPr>
              <a:defRPr/>
            </a:pPr>
            <a:endParaRPr lang="hu-HU"/>
          </a:p>
        </p:txBody>
      </p:sp>
      <p:sp>
        <p:nvSpPr>
          <p:cNvPr id="4" name="Dia számának helye 17">
            <a:extLst>
              <a:ext uri="{FF2B5EF4-FFF2-40B4-BE49-F238E27FC236}">
                <a16:creationId xmlns:a16="http://schemas.microsoft.com/office/drawing/2014/main" id="{D885AF56-0B2C-421F-BF43-941953F624B0}"/>
              </a:ext>
            </a:extLst>
          </p:cNvPr>
          <p:cNvSpPr>
            <a:spLocks noGrp="1"/>
          </p:cNvSpPr>
          <p:nvPr>
            <p:ph type="sldNum" sz="quarter" idx="12"/>
          </p:nvPr>
        </p:nvSpPr>
        <p:spPr/>
        <p:txBody>
          <a:bodyPr/>
          <a:lstStyle>
            <a:lvl1pPr>
              <a:defRPr/>
            </a:lvl1pPr>
          </a:lstStyle>
          <a:p>
            <a:fld id="{2D42FCC7-A1C1-46AA-AB9D-FAD6A854C4AA}" type="slidenum">
              <a:rPr lang="hu-HU" altLang="hu-HU"/>
              <a:pPr/>
              <a:t>‹#›</a:t>
            </a:fld>
            <a:endParaRPr lang="hu-HU" altLang="hu-HU"/>
          </a:p>
        </p:txBody>
      </p:sp>
    </p:spTree>
    <p:extLst>
      <p:ext uri="{BB962C8B-B14F-4D97-AF65-F5344CB8AC3E}">
        <p14:creationId xmlns:p14="http://schemas.microsoft.com/office/powerpoint/2010/main" val="3236000939"/>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hu-HU"/>
              <a:t>Mintacím szerkesztése</a:t>
            </a:r>
            <a:endParaRPr lang="en-US"/>
          </a:p>
        </p:txBody>
      </p:sp>
      <p:sp>
        <p:nvSpPr>
          <p:cNvPr id="3" name="Szöveg hely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hu-HU"/>
              <a:t>Mintaszöveg szerkesztése</a:t>
            </a:r>
          </a:p>
        </p:txBody>
      </p:sp>
      <p:sp>
        <p:nvSpPr>
          <p:cNvPr id="4" name="Tartalom helye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Dátum helye 9">
            <a:extLst>
              <a:ext uri="{FF2B5EF4-FFF2-40B4-BE49-F238E27FC236}">
                <a16:creationId xmlns:a16="http://schemas.microsoft.com/office/drawing/2014/main" id="{21D08535-616F-4178-9690-04FF4FA12AE1}"/>
              </a:ext>
            </a:extLst>
          </p:cNvPr>
          <p:cNvSpPr>
            <a:spLocks noGrp="1"/>
          </p:cNvSpPr>
          <p:nvPr>
            <p:ph type="dt" sz="half" idx="10"/>
          </p:nvPr>
        </p:nvSpPr>
        <p:spPr/>
        <p:txBody>
          <a:bodyPr/>
          <a:lstStyle>
            <a:lvl1pPr>
              <a:defRPr/>
            </a:lvl1pPr>
          </a:lstStyle>
          <a:p>
            <a:pPr>
              <a:defRPr/>
            </a:pPr>
            <a:fld id="{BD5CA4FC-1C31-4587-8EA0-6F12B359BDC2}" type="datetime1">
              <a:rPr lang="hu-HU"/>
              <a:pPr>
                <a:defRPr/>
              </a:pPr>
              <a:t>2023. 03. 30.</a:t>
            </a:fld>
            <a:endParaRPr lang="hu-HU"/>
          </a:p>
        </p:txBody>
      </p:sp>
      <p:sp>
        <p:nvSpPr>
          <p:cNvPr id="6" name="Élőláb helye 21">
            <a:extLst>
              <a:ext uri="{FF2B5EF4-FFF2-40B4-BE49-F238E27FC236}">
                <a16:creationId xmlns:a16="http://schemas.microsoft.com/office/drawing/2014/main" id="{6E88325C-F527-4FAC-9F6E-4B4370867667}"/>
              </a:ext>
            </a:extLst>
          </p:cNvPr>
          <p:cNvSpPr>
            <a:spLocks noGrp="1"/>
          </p:cNvSpPr>
          <p:nvPr>
            <p:ph type="ftr" sz="quarter" idx="11"/>
          </p:nvPr>
        </p:nvSpPr>
        <p:spPr/>
        <p:txBody>
          <a:bodyPr/>
          <a:lstStyle>
            <a:lvl1pPr>
              <a:defRPr/>
            </a:lvl1pPr>
          </a:lstStyle>
          <a:p>
            <a:pPr>
              <a:defRPr/>
            </a:pPr>
            <a:endParaRPr lang="hu-HU"/>
          </a:p>
        </p:txBody>
      </p:sp>
      <p:sp>
        <p:nvSpPr>
          <p:cNvPr id="7" name="Dia számának helye 17">
            <a:extLst>
              <a:ext uri="{FF2B5EF4-FFF2-40B4-BE49-F238E27FC236}">
                <a16:creationId xmlns:a16="http://schemas.microsoft.com/office/drawing/2014/main" id="{45BC6B84-B96E-4EF4-B932-2EE586F091E9}"/>
              </a:ext>
            </a:extLst>
          </p:cNvPr>
          <p:cNvSpPr>
            <a:spLocks noGrp="1"/>
          </p:cNvSpPr>
          <p:nvPr>
            <p:ph type="sldNum" sz="quarter" idx="12"/>
          </p:nvPr>
        </p:nvSpPr>
        <p:spPr/>
        <p:txBody>
          <a:bodyPr/>
          <a:lstStyle>
            <a:lvl1pPr>
              <a:defRPr/>
            </a:lvl1pPr>
          </a:lstStyle>
          <a:p>
            <a:fld id="{76FD631A-4A52-430A-BA7F-BC381B3860D3}" type="slidenum">
              <a:rPr lang="hu-HU" altLang="hu-HU"/>
              <a:pPr/>
              <a:t>‹#›</a:t>
            </a:fld>
            <a:endParaRPr lang="hu-HU" altLang="hu-HU"/>
          </a:p>
        </p:txBody>
      </p:sp>
    </p:spTree>
    <p:extLst>
      <p:ext uri="{BB962C8B-B14F-4D97-AF65-F5344CB8AC3E}">
        <p14:creationId xmlns:p14="http://schemas.microsoft.com/office/powerpoint/2010/main" val="4065960923"/>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5" name="Egy sarkán kerekítve levágott téglalap 13">
            <a:extLst>
              <a:ext uri="{FF2B5EF4-FFF2-40B4-BE49-F238E27FC236}">
                <a16:creationId xmlns:a16="http://schemas.microsoft.com/office/drawing/2014/main" id="{936CEDAB-E3E7-479F-AE37-E023630A6F29}"/>
              </a:ext>
            </a:extLst>
          </p:cNvPr>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Derékszögű háromszög 14">
            <a:extLst>
              <a:ext uri="{FF2B5EF4-FFF2-40B4-BE49-F238E27FC236}">
                <a16:creationId xmlns:a16="http://schemas.microsoft.com/office/drawing/2014/main" id="{900D632D-7A81-4E70-A4C1-4737A083E57A}"/>
              </a:ext>
            </a:extLst>
          </p:cNvPr>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Szabadkézi sokszög 15">
            <a:extLst>
              <a:ext uri="{FF2B5EF4-FFF2-40B4-BE49-F238E27FC236}">
                <a16:creationId xmlns:a16="http://schemas.microsoft.com/office/drawing/2014/main" id="{5C48D55F-DDE6-4F10-AA1B-F8578800B5C7}"/>
              </a:ext>
            </a:extLst>
          </p:cNvPr>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8" name="Szabadkézi sokszög 16">
            <a:extLst>
              <a:ext uri="{FF2B5EF4-FFF2-40B4-BE49-F238E27FC236}">
                <a16:creationId xmlns:a16="http://schemas.microsoft.com/office/drawing/2014/main" id="{3567AE84-B261-4E1A-B535-4347D432BC8C}"/>
              </a:ext>
            </a:extLst>
          </p:cNvPr>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2" name="Cím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hu-HU"/>
              <a:t>Mintacím szerkesztése</a:t>
            </a:r>
            <a:endParaRPr lang="en-US"/>
          </a:p>
        </p:txBody>
      </p:sp>
      <p:sp>
        <p:nvSpPr>
          <p:cNvPr id="4" name="Szöveg helye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hu-HU"/>
              <a:t>Mintaszöveg szerkesztése</a:t>
            </a:r>
          </a:p>
        </p:txBody>
      </p:sp>
      <p:sp>
        <p:nvSpPr>
          <p:cNvPr id="3" name="Kép hely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hu-HU" noProof="0"/>
              <a:t>Kép beszúrásához kattintson az ikonra</a:t>
            </a:r>
            <a:endParaRPr lang="en-US" noProof="0" dirty="0"/>
          </a:p>
        </p:txBody>
      </p:sp>
      <p:sp>
        <p:nvSpPr>
          <p:cNvPr id="9" name="Dátum helye 4">
            <a:extLst>
              <a:ext uri="{FF2B5EF4-FFF2-40B4-BE49-F238E27FC236}">
                <a16:creationId xmlns:a16="http://schemas.microsoft.com/office/drawing/2014/main" id="{1DABDF81-33E0-466E-9602-BA811781C334}"/>
              </a:ext>
            </a:extLst>
          </p:cNvPr>
          <p:cNvSpPr>
            <a:spLocks noGrp="1"/>
          </p:cNvSpPr>
          <p:nvPr>
            <p:ph type="dt" sz="half" idx="10"/>
          </p:nvPr>
        </p:nvSpPr>
        <p:spPr/>
        <p:txBody>
          <a:bodyPr/>
          <a:lstStyle>
            <a:lvl1pPr>
              <a:defRPr/>
            </a:lvl1pPr>
          </a:lstStyle>
          <a:p>
            <a:pPr>
              <a:defRPr/>
            </a:pPr>
            <a:fld id="{B50D8D4C-9F04-41E6-AC6E-FEB11086084F}" type="datetime1">
              <a:rPr lang="hu-HU"/>
              <a:pPr>
                <a:defRPr/>
              </a:pPr>
              <a:t>2023. 03. 30.</a:t>
            </a:fld>
            <a:endParaRPr lang="hu-HU"/>
          </a:p>
        </p:txBody>
      </p:sp>
      <p:sp>
        <p:nvSpPr>
          <p:cNvPr id="10" name="Élőláb helye 5">
            <a:extLst>
              <a:ext uri="{FF2B5EF4-FFF2-40B4-BE49-F238E27FC236}">
                <a16:creationId xmlns:a16="http://schemas.microsoft.com/office/drawing/2014/main" id="{4AD6F35A-040E-46EF-987C-F8F9DECBD585}"/>
              </a:ext>
            </a:extLst>
          </p:cNvPr>
          <p:cNvSpPr>
            <a:spLocks noGrp="1"/>
          </p:cNvSpPr>
          <p:nvPr>
            <p:ph type="ftr" sz="quarter" idx="11"/>
          </p:nvPr>
        </p:nvSpPr>
        <p:spPr/>
        <p:txBody>
          <a:bodyPr/>
          <a:lstStyle>
            <a:lvl1pPr>
              <a:defRPr/>
            </a:lvl1pPr>
          </a:lstStyle>
          <a:p>
            <a:pPr>
              <a:defRPr/>
            </a:pPr>
            <a:endParaRPr lang="hu-HU"/>
          </a:p>
        </p:txBody>
      </p:sp>
      <p:sp>
        <p:nvSpPr>
          <p:cNvPr id="11" name="Dia számának helye 6">
            <a:extLst>
              <a:ext uri="{FF2B5EF4-FFF2-40B4-BE49-F238E27FC236}">
                <a16:creationId xmlns:a16="http://schemas.microsoft.com/office/drawing/2014/main" id="{14985E61-555E-42A8-96D0-1E2199F3368D}"/>
              </a:ext>
            </a:extLst>
          </p:cNvPr>
          <p:cNvSpPr>
            <a:spLocks noGrp="1"/>
          </p:cNvSpPr>
          <p:nvPr>
            <p:ph type="sldNum" sz="quarter" idx="12"/>
          </p:nvPr>
        </p:nvSpPr>
        <p:spPr>
          <a:xfrm>
            <a:off x="8077200" y="6356350"/>
            <a:ext cx="609600" cy="365125"/>
          </a:xfrm>
        </p:spPr>
        <p:txBody>
          <a:bodyPr/>
          <a:lstStyle>
            <a:lvl1pPr>
              <a:defRPr/>
            </a:lvl1pPr>
          </a:lstStyle>
          <a:p>
            <a:fld id="{90371492-114B-4A32-931D-432B4D41AFEE}" type="slidenum">
              <a:rPr lang="hu-HU" altLang="hu-HU"/>
              <a:pPr/>
              <a:t>‹#›</a:t>
            </a:fld>
            <a:endParaRPr lang="hu-HU" altLang="hu-HU"/>
          </a:p>
        </p:txBody>
      </p:sp>
    </p:spTree>
    <p:extLst>
      <p:ext uri="{BB962C8B-B14F-4D97-AF65-F5344CB8AC3E}">
        <p14:creationId xmlns:p14="http://schemas.microsoft.com/office/powerpoint/2010/main" val="1587741547"/>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Szabadkézi sokszög 6">
            <a:extLst>
              <a:ext uri="{FF2B5EF4-FFF2-40B4-BE49-F238E27FC236}">
                <a16:creationId xmlns:a16="http://schemas.microsoft.com/office/drawing/2014/main" id="{B8591C0A-2D1A-4AF7-BB93-1A9BDA64A0BE}"/>
              </a:ext>
            </a:extLst>
          </p:cNvPr>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8" name="Szabadkézi sokszög 7">
            <a:extLst>
              <a:ext uri="{FF2B5EF4-FFF2-40B4-BE49-F238E27FC236}">
                <a16:creationId xmlns:a16="http://schemas.microsoft.com/office/drawing/2014/main" id="{10AD5713-FD30-4AE6-819D-8313C982B80A}"/>
              </a:ext>
            </a:extLst>
          </p:cNvPr>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1028" name="Cím helye 8">
            <a:extLst>
              <a:ext uri="{FF2B5EF4-FFF2-40B4-BE49-F238E27FC236}">
                <a16:creationId xmlns:a16="http://schemas.microsoft.com/office/drawing/2014/main" id="{E6E75A08-C5A0-4C01-AC14-665E88B57D12}"/>
              </a:ext>
            </a:extLst>
          </p:cNvPr>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hu-HU" altLang="hu-HU"/>
              <a:t>Mintacím szerkesztése</a:t>
            </a:r>
            <a:endParaRPr lang="en-US" altLang="hu-HU"/>
          </a:p>
        </p:txBody>
      </p:sp>
      <p:sp>
        <p:nvSpPr>
          <p:cNvPr id="1029" name="Szöveg helye 29">
            <a:extLst>
              <a:ext uri="{FF2B5EF4-FFF2-40B4-BE49-F238E27FC236}">
                <a16:creationId xmlns:a16="http://schemas.microsoft.com/office/drawing/2014/main" id="{A5E5F0D2-8EDF-4214-A355-ED2054EC5D50}"/>
              </a:ext>
            </a:extLst>
          </p:cNvPr>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a:t>Mintaszöveg szerkesztése</a:t>
            </a:r>
          </a:p>
          <a:p>
            <a:pPr lvl="1"/>
            <a:r>
              <a:rPr lang="hu-HU" altLang="hu-HU"/>
              <a:t>Második szint</a:t>
            </a:r>
          </a:p>
          <a:p>
            <a:pPr lvl="2"/>
            <a:r>
              <a:rPr lang="hu-HU" altLang="hu-HU"/>
              <a:t>Harmadik szint</a:t>
            </a:r>
          </a:p>
          <a:p>
            <a:pPr lvl="3"/>
            <a:r>
              <a:rPr lang="hu-HU" altLang="hu-HU"/>
              <a:t>Negyedik szint</a:t>
            </a:r>
          </a:p>
          <a:p>
            <a:pPr lvl="4"/>
            <a:r>
              <a:rPr lang="hu-HU" altLang="hu-HU"/>
              <a:t>Ötödik szint</a:t>
            </a:r>
            <a:endParaRPr lang="en-US" altLang="hu-HU"/>
          </a:p>
        </p:txBody>
      </p:sp>
      <p:sp>
        <p:nvSpPr>
          <p:cNvPr id="10" name="Dátum helye 9">
            <a:extLst>
              <a:ext uri="{FF2B5EF4-FFF2-40B4-BE49-F238E27FC236}">
                <a16:creationId xmlns:a16="http://schemas.microsoft.com/office/drawing/2014/main" id="{5CCFF7A1-05C3-4003-B502-453A80640FC7}"/>
              </a:ext>
            </a:extLst>
          </p:cNvPr>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pitchFamily="34" charset="0"/>
              </a:defRPr>
            </a:lvl1pPr>
          </a:lstStyle>
          <a:p>
            <a:pPr>
              <a:defRPr/>
            </a:pPr>
            <a:fld id="{1314A910-F33E-4187-847C-906304E6D32B}" type="datetime1">
              <a:rPr lang="hu-HU"/>
              <a:pPr>
                <a:defRPr/>
              </a:pPr>
              <a:t>2023. 03. 30.</a:t>
            </a:fld>
            <a:endParaRPr lang="hu-HU"/>
          </a:p>
        </p:txBody>
      </p:sp>
      <p:sp>
        <p:nvSpPr>
          <p:cNvPr id="22" name="Élőláb helye 21">
            <a:extLst>
              <a:ext uri="{FF2B5EF4-FFF2-40B4-BE49-F238E27FC236}">
                <a16:creationId xmlns:a16="http://schemas.microsoft.com/office/drawing/2014/main" id="{931308A2-E78B-42C6-B437-D68828AF8CF0}"/>
              </a:ext>
            </a:extLst>
          </p:cNvPr>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pitchFamily="34" charset="0"/>
              </a:defRPr>
            </a:lvl1pPr>
          </a:lstStyle>
          <a:p>
            <a:pPr>
              <a:defRPr/>
            </a:pPr>
            <a:endParaRPr lang="hu-HU"/>
          </a:p>
        </p:txBody>
      </p:sp>
      <p:sp>
        <p:nvSpPr>
          <p:cNvPr id="18" name="Dia számának helye 17">
            <a:extLst>
              <a:ext uri="{FF2B5EF4-FFF2-40B4-BE49-F238E27FC236}">
                <a16:creationId xmlns:a16="http://schemas.microsoft.com/office/drawing/2014/main" id="{E7377629-587C-4B53-9194-915F9342A0B2}"/>
              </a:ext>
            </a:extLst>
          </p:cNvPr>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defRPr>
            </a:lvl1pPr>
          </a:lstStyle>
          <a:p>
            <a:fld id="{E85C1E6F-75AC-48EE-90B7-0D167E640D31}" type="slidenum">
              <a:rPr lang="hu-HU" altLang="hu-HU"/>
              <a:pPr/>
              <a:t>‹#›</a:t>
            </a:fld>
            <a:endParaRPr lang="hu-HU" altLang="hu-HU"/>
          </a:p>
        </p:txBody>
      </p:sp>
      <p:grpSp>
        <p:nvGrpSpPr>
          <p:cNvPr id="1033" name="Csoportba foglalás 1">
            <a:extLst>
              <a:ext uri="{FF2B5EF4-FFF2-40B4-BE49-F238E27FC236}">
                <a16:creationId xmlns:a16="http://schemas.microsoft.com/office/drawing/2014/main" id="{3D67B839-9BD4-44A9-88E5-210D03C4FB8D}"/>
              </a:ext>
            </a:extLst>
          </p:cNvPr>
          <p:cNvGrpSpPr>
            <a:grpSpLocks/>
          </p:cNvGrpSpPr>
          <p:nvPr/>
        </p:nvGrpSpPr>
        <p:grpSpPr bwMode="auto">
          <a:xfrm>
            <a:off x="-19050" y="203200"/>
            <a:ext cx="9180513" cy="647700"/>
            <a:chOff x="-19045" y="216550"/>
            <a:chExt cx="9180548" cy="649224"/>
          </a:xfrm>
        </p:grpSpPr>
        <p:sp>
          <p:nvSpPr>
            <p:cNvPr id="12" name="Szabadkézi sokszög 11">
              <a:extLst>
                <a:ext uri="{FF2B5EF4-FFF2-40B4-BE49-F238E27FC236}">
                  <a16:creationId xmlns:a16="http://schemas.microsoft.com/office/drawing/2014/main" id="{240D9B2B-524B-4CF7-96BA-E8CF875EECDD}"/>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hangingPunct="1">
                <a:defRPr/>
              </a:pPr>
              <a:endParaRPr lang="en-US"/>
            </a:p>
          </p:txBody>
        </p:sp>
        <p:sp>
          <p:nvSpPr>
            <p:cNvPr id="13" name="Szabadkézi sokszög 12">
              <a:extLst>
                <a:ext uri="{FF2B5EF4-FFF2-40B4-BE49-F238E27FC236}">
                  <a16:creationId xmlns:a16="http://schemas.microsoft.com/office/drawing/2014/main" id="{0ABFF429-EA25-4A23-ACD1-564BD8723F33}"/>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hangingPunct="1">
                <a:defRPr/>
              </a:pPr>
              <a:endParaRPr lang="en-US"/>
            </a:p>
          </p:txBody>
        </p:sp>
      </p:grpSp>
    </p:spTree>
  </p:cSld>
  <p:clrMap bg1="lt1" tx1="dk1" bg2="lt2" tx2="dk2" accent1="accent1" accent2="accent2" accent3="accent3" accent4="accent4" accent5="accent5" accent6="accent6" hlink="hlink" folHlink="folHlink"/>
  <p:sldLayoutIdLst>
    <p:sldLayoutId id="2147484239" r:id="rId1"/>
    <p:sldLayoutId id="2147484231" r:id="rId2"/>
    <p:sldLayoutId id="2147484240" r:id="rId3"/>
    <p:sldLayoutId id="2147484232" r:id="rId4"/>
    <p:sldLayoutId id="2147484233" r:id="rId5"/>
    <p:sldLayoutId id="2147484234" r:id="rId6"/>
    <p:sldLayoutId id="2147484235" r:id="rId7"/>
    <p:sldLayoutId id="2147484236" r:id="rId8"/>
    <p:sldLayoutId id="2147484241" r:id="rId9"/>
    <p:sldLayoutId id="2147484237" r:id="rId10"/>
    <p:sldLayoutId id="2147484238" r:id="rId11"/>
    <p:sldLayoutId id="2147484242" r:id="rId12"/>
  </p:sldLayoutIdLst>
  <p:hf sldNum="0" hd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6.png"/><Relationship Id="rId7" Type="http://schemas.openxmlformats.org/officeDocument/2006/relationships/oleObject" Target="../embeddings/oleObject2.bin"/><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wmf"/><Relationship Id="rId10" Type="http://schemas.openxmlformats.org/officeDocument/2006/relationships/image" Target="../media/image14.wmf"/><Relationship Id="rId4" Type="http://schemas.openxmlformats.org/officeDocument/2006/relationships/oleObject" Target="../embeddings/oleObject1.bin"/><Relationship Id="rId9"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png"/><Relationship Id="rId7" Type="http://schemas.openxmlformats.org/officeDocument/2006/relationships/image" Target="../media/image16.wmf"/><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oleObject" Target="../embeddings/oleObject5.bin"/><Relationship Id="rId5" Type="http://schemas.openxmlformats.org/officeDocument/2006/relationships/image" Target="../media/image15.wmf"/><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3F7EF25-9B68-4779-A052-074A713AAE8C}"/>
              </a:ext>
            </a:extLst>
          </p:cNvPr>
          <p:cNvSpPr>
            <a:spLocks noGrp="1"/>
          </p:cNvSpPr>
          <p:nvPr>
            <p:ph type="title"/>
          </p:nvPr>
        </p:nvSpPr>
        <p:spPr>
          <a:xfrm>
            <a:off x="1042988" y="1412875"/>
            <a:ext cx="6769100" cy="1439863"/>
          </a:xfrm>
        </p:spPr>
        <p:txBody>
          <a:bodyPr/>
          <a:lstStyle/>
          <a:p>
            <a:pPr>
              <a:defRPr/>
            </a:pPr>
            <a:r>
              <a:rPr lang="hu-HU" altLang="hu-HU" dirty="0" err="1"/>
              <a:t>Regularization</a:t>
            </a:r>
            <a:endParaRPr lang="hu-HU" dirty="0"/>
          </a:p>
        </p:txBody>
      </p:sp>
      <p:sp>
        <p:nvSpPr>
          <p:cNvPr id="8195" name="Szövegdoboz 2">
            <a:extLst>
              <a:ext uri="{FF2B5EF4-FFF2-40B4-BE49-F238E27FC236}">
                <a16:creationId xmlns:a16="http://schemas.microsoft.com/office/drawing/2014/main" id="{66E45235-C2C2-48D0-8D52-9AC4429AB735}"/>
              </a:ext>
            </a:extLst>
          </p:cNvPr>
          <p:cNvSpPr txBox="1">
            <a:spLocks noChangeArrowheads="1"/>
          </p:cNvSpPr>
          <p:nvPr/>
        </p:nvSpPr>
        <p:spPr bwMode="auto">
          <a:xfrm>
            <a:off x="468313" y="5013325"/>
            <a:ext cx="46339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hu-HU" altLang="hu-HU"/>
              <a:t>A tananyag az EFOP-3.5.1-16-2017-00004 </a:t>
            </a:r>
          </a:p>
          <a:p>
            <a:r>
              <a:rPr lang="hu-HU" altLang="hu-HU"/>
              <a:t>pályázat támogatásával készült.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Content Placeholder 11">
            <a:extLst>
              <a:ext uri="{FF2B5EF4-FFF2-40B4-BE49-F238E27FC236}">
                <a16:creationId xmlns:a16="http://schemas.microsoft.com/office/drawing/2014/main" id="{B2A1E467-CAB4-45BF-B275-E49CFA84E98F}"/>
              </a:ext>
            </a:extLst>
          </p:cNvPr>
          <p:cNvSpPr>
            <a:spLocks noGrp="1"/>
          </p:cNvSpPr>
          <p:nvPr>
            <p:ph idx="1"/>
          </p:nvPr>
        </p:nvSpPr>
        <p:spPr>
          <a:xfrm>
            <a:off x="528513" y="1844675"/>
            <a:ext cx="8435975" cy="4608513"/>
          </a:xfrm>
        </p:spPr>
        <p:txBody>
          <a:bodyPr/>
          <a:lstStyle/>
          <a:p>
            <a:pPr eaLnBrk="1" hangingPunct="1"/>
            <a:r>
              <a:rPr lang="en-GB" altLang="hu-HU" sz="2200" dirty="0">
                <a:latin typeface="Times New Roman" panose="02020603050405020304" pitchFamily="18" charset="0"/>
                <a:cs typeface="Times New Roman" panose="02020603050405020304" pitchFamily="18" charset="0"/>
              </a:rPr>
              <a:t>The network can be trained several times if the training dataset is not too big</a:t>
            </a:r>
          </a:p>
          <a:p>
            <a:pPr lvl="1" eaLnBrk="1" hangingPunct="1"/>
            <a:r>
              <a:rPr lang="en-GB" altLang="hu-HU" sz="2000" dirty="0">
                <a:latin typeface="Times New Roman" panose="02020603050405020304" pitchFamily="18" charset="0"/>
                <a:cs typeface="Times New Roman" panose="02020603050405020304" pitchFamily="18" charset="0"/>
              </a:rPr>
              <a:t>Due to random initialization and data shuffling, we will get slightly different weights each time</a:t>
            </a:r>
          </a:p>
          <a:p>
            <a:pPr lvl="1" eaLnBrk="1" hangingPunct="1"/>
            <a:r>
              <a:rPr lang="en-GB" altLang="hu-HU" sz="2000" dirty="0">
                <a:latin typeface="Times New Roman" panose="02020603050405020304" pitchFamily="18" charset="0"/>
                <a:cs typeface="Times New Roman" panose="02020603050405020304" pitchFamily="18" charset="0"/>
              </a:rPr>
              <a:t>But we can even train on a random or strategically/methodically selected subset of data</a:t>
            </a:r>
          </a:p>
          <a:p>
            <a:pPr eaLnBrk="1" hangingPunct="1"/>
            <a:r>
              <a:rPr lang="en-GB" altLang="hu-HU" sz="2200" dirty="0">
                <a:latin typeface="Times New Roman" panose="02020603050405020304" pitchFamily="18" charset="0"/>
                <a:cs typeface="Times New Roman" panose="02020603050405020304" pitchFamily="18" charset="0"/>
              </a:rPr>
              <a:t>Finally the output of the resulting models is averaged, so we get an „ensemble” model</a:t>
            </a:r>
          </a:p>
          <a:p>
            <a:pPr lvl="1" eaLnBrk="1" hangingPunct="1"/>
            <a:r>
              <a:rPr lang="en-GB" altLang="hu-HU" sz="2000" dirty="0">
                <a:latin typeface="Times New Roman" panose="02020603050405020304" pitchFamily="18" charset="0"/>
                <a:cs typeface="Times New Roman" panose="02020603050405020304" pitchFamily="18" charset="0"/>
              </a:rPr>
              <a:t>Averaging this way stabilizes the model,</a:t>
            </a:r>
            <a:br>
              <a:rPr lang="en-GB" altLang="hu-HU" sz="2000" dirty="0">
                <a:latin typeface="Times New Roman" panose="02020603050405020304" pitchFamily="18" charset="0"/>
                <a:cs typeface="Times New Roman" panose="02020603050405020304" pitchFamily="18" charset="0"/>
              </a:rPr>
            </a:br>
            <a:r>
              <a:rPr lang="en-GB" altLang="hu-HU" sz="2000" dirty="0">
                <a:latin typeface="Times New Roman" panose="02020603050405020304" pitchFamily="18" charset="0"/>
                <a:cs typeface="Times New Roman" panose="02020603050405020304" pitchFamily="18" charset="0"/>
              </a:rPr>
              <a:t>because the strange properties or noise </a:t>
            </a:r>
            <a:br>
              <a:rPr lang="en-GB" altLang="hu-HU" sz="2000" dirty="0">
                <a:latin typeface="Times New Roman" panose="02020603050405020304" pitchFamily="18" charset="0"/>
                <a:cs typeface="Times New Roman" panose="02020603050405020304" pitchFamily="18" charset="0"/>
              </a:rPr>
            </a:br>
            <a:r>
              <a:rPr lang="en-GB" altLang="hu-HU" sz="2000" dirty="0">
                <a:latin typeface="Times New Roman" panose="02020603050405020304" pitchFamily="18" charset="0"/>
                <a:cs typeface="Times New Roman" panose="02020603050405020304" pitchFamily="18" charset="0"/>
              </a:rPr>
              <a:t>in the subsets will not affect the </a:t>
            </a:r>
            <a:br>
              <a:rPr lang="en-GB" altLang="hu-HU" sz="2000" dirty="0">
                <a:latin typeface="Times New Roman" panose="02020603050405020304" pitchFamily="18" charset="0"/>
                <a:cs typeface="Times New Roman" panose="02020603050405020304" pitchFamily="18" charset="0"/>
              </a:rPr>
            </a:br>
            <a:r>
              <a:rPr lang="en-GB" altLang="hu-HU" sz="2000" dirty="0">
                <a:latin typeface="Times New Roman" panose="02020603050405020304" pitchFamily="18" charset="0"/>
                <a:cs typeface="Times New Roman" panose="02020603050405020304" pitchFamily="18" charset="0"/>
              </a:rPr>
              <a:t>model decisions that much</a:t>
            </a:r>
          </a:p>
          <a:p>
            <a:pPr lvl="1" eaLnBrk="1" hangingPunct="1"/>
            <a:endParaRPr lang="en-GB" altLang="hu-HU" sz="1600" dirty="0">
              <a:latin typeface="Times New Roman" panose="02020603050405020304" pitchFamily="18" charset="0"/>
              <a:cs typeface="Times New Roman" panose="02020603050405020304" pitchFamily="18" charset="0"/>
            </a:endParaRPr>
          </a:p>
          <a:p>
            <a:pPr lvl="1" eaLnBrk="1" hangingPunct="1"/>
            <a:endParaRPr lang="en-GB" altLang="hu-HU" sz="2000" dirty="0">
              <a:latin typeface="Times New Roman" panose="02020603050405020304" pitchFamily="18" charset="0"/>
              <a:cs typeface="Times New Roman" panose="02020603050405020304" pitchFamily="18" charset="0"/>
            </a:endParaRPr>
          </a:p>
          <a:p>
            <a:pPr lvl="2" eaLnBrk="1" hangingPunct="1"/>
            <a:endParaRPr lang="en-GB" altLang="hu-HU" sz="1700" dirty="0">
              <a:latin typeface="Times New Roman" panose="02020603050405020304" pitchFamily="18" charset="0"/>
              <a:cs typeface="Times New Roman" panose="02020603050405020304" pitchFamily="18" charset="0"/>
            </a:endParaRPr>
          </a:p>
          <a:p>
            <a:pPr eaLnBrk="1" hangingPunct="1"/>
            <a:endParaRPr lang="en-GB" altLang="hu-HU" sz="2200" dirty="0">
              <a:latin typeface="Times New Roman" panose="02020603050405020304" pitchFamily="18" charset="0"/>
              <a:cs typeface="Times New Roman" panose="02020603050405020304" pitchFamily="18" charset="0"/>
            </a:endParaRPr>
          </a:p>
        </p:txBody>
      </p:sp>
      <p:pic>
        <p:nvPicPr>
          <p:cNvPr id="18435" name="Picture 12" descr="szte_cimer.tif">
            <a:extLst>
              <a:ext uri="{FF2B5EF4-FFF2-40B4-BE49-F238E27FC236}">
                <a16:creationId xmlns:a16="http://schemas.microsoft.com/office/drawing/2014/main" id="{C1D79E9D-9DCA-411D-BB50-1BC143C83E6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701" y="92075"/>
            <a:ext cx="776287"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Cím 8">
            <a:extLst>
              <a:ext uri="{FF2B5EF4-FFF2-40B4-BE49-F238E27FC236}">
                <a16:creationId xmlns:a16="http://schemas.microsoft.com/office/drawing/2014/main" id="{F1E93F01-4CE8-4678-AC8B-5141B16F579B}"/>
              </a:ext>
            </a:extLst>
          </p:cNvPr>
          <p:cNvSpPr>
            <a:spLocks noGrp="1"/>
          </p:cNvSpPr>
          <p:nvPr>
            <p:ph type="title"/>
          </p:nvPr>
        </p:nvSpPr>
        <p:spPr>
          <a:xfrm>
            <a:off x="706313" y="300038"/>
            <a:ext cx="8229600" cy="566737"/>
          </a:xfrm>
        </p:spPr>
        <p:txBody>
          <a:bodyPr/>
          <a:lstStyle/>
          <a:p>
            <a:pPr algn="ctr" eaLnBrk="1" hangingPunct="1"/>
            <a:r>
              <a:rPr lang="en-GB" altLang="hu-HU" sz="4000" dirty="0">
                <a:solidFill>
                  <a:schemeClr val="bg1"/>
                </a:solidFill>
              </a:rPr>
              <a:t>Ensemble Neural Networks</a:t>
            </a:r>
          </a:p>
        </p:txBody>
      </p:sp>
      <p:sp>
        <p:nvSpPr>
          <p:cNvPr id="18437" name="Rectangle 7">
            <a:extLst>
              <a:ext uri="{FF2B5EF4-FFF2-40B4-BE49-F238E27FC236}">
                <a16:creationId xmlns:a16="http://schemas.microsoft.com/office/drawing/2014/main" id="{04374315-64B8-4A7A-B925-0C79A8595C30}"/>
              </a:ext>
            </a:extLst>
          </p:cNvPr>
          <p:cNvSpPr>
            <a:spLocks noChangeArrowheads="1"/>
          </p:cNvSpPr>
          <p:nvPr/>
        </p:nvSpPr>
        <p:spPr bwMode="auto">
          <a:xfrm>
            <a:off x="71313"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8438" name="Rectangle 9">
            <a:extLst>
              <a:ext uri="{FF2B5EF4-FFF2-40B4-BE49-F238E27FC236}">
                <a16:creationId xmlns:a16="http://schemas.microsoft.com/office/drawing/2014/main" id="{07464F19-5AD5-4974-A1F1-983769CA9A35}"/>
              </a:ext>
            </a:extLst>
          </p:cNvPr>
          <p:cNvSpPr>
            <a:spLocks noChangeArrowheads="1"/>
          </p:cNvSpPr>
          <p:nvPr/>
        </p:nvSpPr>
        <p:spPr bwMode="auto">
          <a:xfrm>
            <a:off x="71313"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8439" name="Rectangle 11">
            <a:extLst>
              <a:ext uri="{FF2B5EF4-FFF2-40B4-BE49-F238E27FC236}">
                <a16:creationId xmlns:a16="http://schemas.microsoft.com/office/drawing/2014/main" id="{A51ED5D4-B8FA-490D-9A7F-BA5124F41886}"/>
              </a:ext>
            </a:extLst>
          </p:cNvPr>
          <p:cNvSpPr>
            <a:spLocks noChangeArrowheads="1"/>
          </p:cNvSpPr>
          <p:nvPr/>
        </p:nvSpPr>
        <p:spPr bwMode="auto">
          <a:xfrm>
            <a:off x="71313"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8440" name="Rectangle 12">
            <a:extLst>
              <a:ext uri="{FF2B5EF4-FFF2-40B4-BE49-F238E27FC236}">
                <a16:creationId xmlns:a16="http://schemas.microsoft.com/office/drawing/2014/main" id="{6B947BD1-9206-451D-AE43-F416DAE41E0C}"/>
              </a:ext>
            </a:extLst>
          </p:cNvPr>
          <p:cNvSpPr>
            <a:spLocks noChangeArrowheads="1"/>
          </p:cNvSpPr>
          <p:nvPr/>
        </p:nvSpPr>
        <p:spPr bwMode="auto">
          <a:xfrm>
            <a:off x="71313"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8441" name="Rectangle 14">
            <a:extLst>
              <a:ext uri="{FF2B5EF4-FFF2-40B4-BE49-F238E27FC236}">
                <a16:creationId xmlns:a16="http://schemas.microsoft.com/office/drawing/2014/main" id="{903BD021-8474-4462-A689-CF49A77275A9}"/>
              </a:ext>
            </a:extLst>
          </p:cNvPr>
          <p:cNvSpPr>
            <a:spLocks noChangeArrowheads="1"/>
          </p:cNvSpPr>
          <p:nvPr/>
        </p:nvSpPr>
        <p:spPr bwMode="auto">
          <a:xfrm>
            <a:off x="71313"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8442" name="Rectangle 6">
            <a:extLst>
              <a:ext uri="{FF2B5EF4-FFF2-40B4-BE49-F238E27FC236}">
                <a16:creationId xmlns:a16="http://schemas.microsoft.com/office/drawing/2014/main" id="{077E5B25-D1D3-4CE4-B0BF-40F7CAD169D1}"/>
              </a:ext>
            </a:extLst>
          </p:cNvPr>
          <p:cNvSpPr>
            <a:spLocks noChangeArrowheads="1"/>
          </p:cNvSpPr>
          <p:nvPr/>
        </p:nvSpPr>
        <p:spPr bwMode="auto">
          <a:xfrm>
            <a:off x="71313"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8443" name="Rectangle 8">
            <a:extLst>
              <a:ext uri="{FF2B5EF4-FFF2-40B4-BE49-F238E27FC236}">
                <a16:creationId xmlns:a16="http://schemas.microsoft.com/office/drawing/2014/main" id="{8DD16983-A109-4CAE-8B92-186108A37459}"/>
              </a:ext>
            </a:extLst>
          </p:cNvPr>
          <p:cNvSpPr>
            <a:spLocks noChangeArrowheads="1"/>
          </p:cNvSpPr>
          <p:nvPr/>
        </p:nvSpPr>
        <p:spPr bwMode="auto">
          <a:xfrm>
            <a:off x="71313"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8444" name="Rectangle 6">
            <a:extLst>
              <a:ext uri="{FF2B5EF4-FFF2-40B4-BE49-F238E27FC236}">
                <a16:creationId xmlns:a16="http://schemas.microsoft.com/office/drawing/2014/main" id="{48AEED80-8B48-4DDC-9CC8-E574A869153D}"/>
              </a:ext>
            </a:extLst>
          </p:cNvPr>
          <p:cNvSpPr>
            <a:spLocks noChangeArrowheads="1"/>
          </p:cNvSpPr>
          <p:nvPr/>
        </p:nvSpPr>
        <p:spPr bwMode="auto">
          <a:xfrm>
            <a:off x="71313"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pic>
        <p:nvPicPr>
          <p:cNvPr id="18445" name="Picture 2">
            <a:extLst>
              <a:ext uri="{FF2B5EF4-FFF2-40B4-BE49-F238E27FC236}">
                <a16:creationId xmlns:a16="http://schemas.microsoft.com/office/drawing/2014/main" id="{9FE10297-A7B2-4B4B-9A1E-75798B1AE4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939" y="4434036"/>
            <a:ext cx="3311525"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Content Placeholder 11">
            <a:extLst>
              <a:ext uri="{FF2B5EF4-FFF2-40B4-BE49-F238E27FC236}">
                <a16:creationId xmlns:a16="http://schemas.microsoft.com/office/drawing/2014/main" id="{019AD109-7B62-4868-A0F2-E49BC15297AD}"/>
              </a:ext>
            </a:extLst>
          </p:cNvPr>
          <p:cNvSpPr>
            <a:spLocks noGrp="1"/>
          </p:cNvSpPr>
          <p:nvPr>
            <p:ph idx="1"/>
          </p:nvPr>
        </p:nvSpPr>
        <p:spPr>
          <a:xfrm>
            <a:off x="457200" y="1412781"/>
            <a:ext cx="8435975" cy="5040408"/>
          </a:xfrm>
        </p:spPr>
        <p:txBody>
          <a:bodyPr/>
          <a:lstStyle/>
          <a:p>
            <a:pPr eaLnBrk="1" hangingPunct="1"/>
            <a:r>
              <a:rPr lang="en-GB" altLang="hu-HU" sz="2200" dirty="0">
                <a:latin typeface="Times New Roman" panose="02020603050405020304" pitchFamily="18" charset="0"/>
                <a:cs typeface="Times New Roman" panose="02020603050405020304" pitchFamily="18" charset="0"/>
              </a:rPr>
              <a:t>During training, some neurons are „dropped” according to a random probability (e.g., 0.2), make them zero (for the current input vector, in the next example, they will function normally!)</a:t>
            </a:r>
          </a:p>
          <a:p>
            <a:pPr eaLnBrk="1" hangingPunct="1"/>
            <a:r>
              <a:rPr lang="en-GB" altLang="hu-HU" sz="2200" dirty="0">
                <a:latin typeface="Times New Roman" panose="02020603050405020304" pitchFamily="18" charset="0"/>
                <a:cs typeface="Times New Roman" panose="02020603050405020304" pitchFamily="18" charset="0"/>
              </a:rPr>
              <a:t>This forces neurons to learn </a:t>
            </a:r>
            <a:br>
              <a:rPr lang="en-GB" altLang="hu-HU" sz="2200" dirty="0">
                <a:latin typeface="Times New Roman" panose="02020603050405020304" pitchFamily="18" charset="0"/>
                <a:cs typeface="Times New Roman" panose="02020603050405020304" pitchFamily="18" charset="0"/>
              </a:rPr>
            </a:br>
            <a:r>
              <a:rPr lang="en-GB" altLang="hu-HU" sz="2200" dirty="0">
                <a:latin typeface="Times New Roman" panose="02020603050405020304" pitchFamily="18" charset="0"/>
                <a:cs typeface="Times New Roman" panose="02020603050405020304" pitchFamily="18" charset="0"/>
              </a:rPr>
              <a:t>independently, do not rely too</a:t>
            </a:r>
            <a:br>
              <a:rPr lang="en-GB" altLang="hu-HU" sz="2200" dirty="0">
                <a:latin typeface="Times New Roman" panose="02020603050405020304" pitchFamily="18" charset="0"/>
                <a:cs typeface="Times New Roman" panose="02020603050405020304" pitchFamily="18" charset="0"/>
              </a:rPr>
            </a:br>
            <a:r>
              <a:rPr lang="en-GB" altLang="hu-HU" sz="2200" dirty="0">
                <a:latin typeface="Times New Roman" panose="02020603050405020304" pitchFamily="18" charset="0"/>
                <a:cs typeface="Times New Roman" panose="02020603050405020304" pitchFamily="18" charset="0"/>
              </a:rPr>
              <a:t>much on the neighbours</a:t>
            </a:r>
          </a:p>
          <a:p>
            <a:pPr eaLnBrk="1" hangingPunct="1"/>
            <a:r>
              <a:rPr lang="en-GB" altLang="hu-HU" sz="2200" dirty="0">
                <a:latin typeface="Times New Roman" panose="02020603050405020304" pitchFamily="18" charset="0"/>
                <a:cs typeface="Times New Roman" panose="02020603050405020304" pitchFamily="18" charset="0"/>
              </a:rPr>
              <a:t>Why does this regularize?</a:t>
            </a:r>
          </a:p>
          <a:p>
            <a:pPr lvl="1" eaLnBrk="1" hangingPunct="1"/>
            <a:r>
              <a:rPr lang="en-GB" altLang="hu-HU" sz="2000" dirty="0">
                <a:latin typeface="Times New Roman" panose="02020603050405020304" pitchFamily="18" charset="0"/>
                <a:cs typeface="Times New Roman" panose="02020603050405020304" pitchFamily="18" charset="0"/>
              </a:rPr>
              <a:t>It can be shown, that it has an effect</a:t>
            </a:r>
            <a:br>
              <a:rPr lang="en-GB" altLang="hu-HU" sz="2000" dirty="0">
                <a:latin typeface="Times New Roman" panose="02020603050405020304" pitchFamily="18" charset="0"/>
                <a:cs typeface="Times New Roman" panose="02020603050405020304" pitchFamily="18" charset="0"/>
              </a:rPr>
            </a:br>
            <a:r>
              <a:rPr lang="en-GB" altLang="hu-HU" sz="2000" dirty="0">
                <a:latin typeface="Times New Roman" panose="02020603050405020304" pitchFamily="18" charset="0"/>
                <a:cs typeface="Times New Roman" panose="02020603050405020304" pitchFamily="18" charset="0"/>
              </a:rPr>
              <a:t>similar to training the network’s all</a:t>
            </a:r>
            <a:br>
              <a:rPr lang="en-GB" altLang="hu-HU" sz="2000" dirty="0">
                <a:latin typeface="Times New Roman" panose="02020603050405020304" pitchFamily="18" charset="0"/>
                <a:cs typeface="Times New Roman" panose="02020603050405020304" pitchFamily="18" charset="0"/>
              </a:rPr>
            </a:br>
            <a:r>
              <a:rPr lang="en-GB" altLang="hu-HU" sz="2000" dirty="0">
                <a:latin typeface="Times New Roman" panose="02020603050405020304" pitchFamily="18" charset="0"/>
                <a:cs typeface="Times New Roman" panose="02020603050405020304" pitchFamily="18" charset="0"/>
              </a:rPr>
              <a:t>possible parts (sub-networks), in </a:t>
            </a:r>
            <a:br>
              <a:rPr lang="en-GB" altLang="hu-HU" sz="2000" dirty="0">
                <a:latin typeface="Times New Roman" panose="02020603050405020304" pitchFamily="18" charset="0"/>
                <a:cs typeface="Times New Roman" panose="02020603050405020304" pitchFamily="18" charset="0"/>
              </a:rPr>
            </a:br>
            <a:r>
              <a:rPr lang="en-GB" altLang="hu-HU" sz="2000" dirty="0">
                <a:latin typeface="Times New Roman" panose="02020603050405020304" pitchFamily="18" charset="0"/>
                <a:cs typeface="Times New Roman" panose="02020603050405020304" pitchFamily="18" charset="0"/>
              </a:rPr>
              <a:t>other words, train 2</a:t>
            </a:r>
            <a:r>
              <a:rPr lang="en-GB" altLang="hu-HU" sz="2000" baseline="30000" dirty="0">
                <a:latin typeface="Times New Roman" panose="02020603050405020304" pitchFamily="18" charset="0"/>
                <a:cs typeface="Times New Roman" panose="02020603050405020304" pitchFamily="18" charset="0"/>
              </a:rPr>
              <a:t>N</a:t>
            </a:r>
            <a:r>
              <a:rPr lang="en-GB" altLang="hu-HU" sz="2000" dirty="0">
                <a:latin typeface="Times New Roman" panose="02020603050405020304" pitchFamily="18" charset="0"/>
                <a:cs typeface="Times New Roman" panose="02020603050405020304" pitchFamily="18" charset="0"/>
              </a:rPr>
              <a:t>  networks in parallel and compute their average</a:t>
            </a:r>
          </a:p>
          <a:p>
            <a:pPr eaLnBrk="1" hangingPunct="1"/>
            <a:r>
              <a:rPr lang="en-GB" altLang="hu-HU" sz="2200" dirty="0">
                <a:latin typeface="Times New Roman" panose="02020603050405020304" pitchFamily="18" charset="0"/>
                <a:cs typeface="Times New Roman" panose="02020603050405020304" pitchFamily="18" charset="0"/>
              </a:rPr>
              <a:t>Technical problems</a:t>
            </a:r>
          </a:p>
          <a:p>
            <a:pPr lvl="1" eaLnBrk="1" hangingPunct="1"/>
            <a:r>
              <a:rPr lang="en-GB" altLang="hu-HU" sz="2000" dirty="0">
                <a:latin typeface="Times New Roman" panose="02020603050405020304" pitchFamily="18" charset="0"/>
                <a:cs typeface="Times New Roman" panose="02020603050405020304" pitchFamily="18" charset="0"/>
              </a:rPr>
              <a:t>Makes training slower, more iterations (5-10x) are required over the data</a:t>
            </a:r>
          </a:p>
          <a:p>
            <a:pPr lvl="1" eaLnBrk="1" hangingPunct="1"/>
            <a:r>
              <a:rPr lang="en-GB" altLang="hu-HU" sz="2000" dirty="0">
                <a:latin typeface="Times New Roman" panose="02020603050405020304" pitchFamily="18" charset="0"/>
                <a:cs typeface="Times New Roman" panose="02020603050405020304" pitchFamily="18" charset="0"/>
              </a:rPr>
              <a:t>A given neuron will have less input sources </a:t>
            </a:r>
            <a:r>
              <a:rPr lang="en-GB" altLang="hu-HU" sz="2000" dirty="0">
                <a:latin typeface="Times New Roman" panose="02020603050405020304" pitchFamily="18" charset="0"/>
                <a:cs typeface="Times New Roman" panose="02020603050405020304" pitchFamily="18" charset="0"/>
                <a:sym typeface="Wingdings" panose="05000000000000000000" pitchFamily="2" charset="2"/>
              </a:rPr>
              <a:t> the remaining inputs are multiplied by a constant so the sum is in a similar scale</a:t>
            </a:r>
            <a:endParaRPr lang="en-GB" altLang="hu-HU" sz="1600" dirty="0">
              <a:latin typeface="Times New Roman" panose="02020603050405020304" pitchFamily="18" charset="0"/>
              <a:cs typeface="Times New Roman" panose="02020603050405020304" pitchFamily="18" charset="0"/>
            </a:endParaRPr>
          </a:p>
          <a:p>
            <a:pPr lvl="1" eaLnBrk="1" hangingPunct="1"/>
            <a:endParaRPr lang="en-GB" altLang="hu-HU" sz="2000" dirty="0">
              <a:latin typeface="Times New Roman" panose="02020603050405020304" pitchFamily="18" charset="0"/>
              <a:cs typeface="Times New Roman" panose="02020603050405020304" pitchFamily="18" charset="0"/>
            </a:endParaRPr>
          </a:p>
          <a:p>
            <a:pPr lvl="2" eaLnBrk="1" hangingPunct="1"/>
            <a:endParaRPr lang="en-GB" altLang="hu-HU" sz="1700" dirty="0">
              <a:latin typeface="Times New Roman" panose="02020603050405020304" pitchFamily="18" charset="0"/>
              <a:cs typeface="Times New Roman" panose="02020603050405020304" pitchFamily="18" charset="0"/>
            </a:endParaRPr>
          </a:p>
          <a:p>
            <a:pPr eaLnBrk="1" hangingPunct="1"/>
            <a:endParaRPr lang="en-GB" altLang="hu-HU" sz="2200" dirty="0">
              <a:latin typeface="Times New Roman" panose="02020603050405020304" pitchFamily="18" charset="0"/>
              <a:cs typeface="Times New Roman" panose="02020603050405020304" pitchFamily="18" charset="0"/>
            </a:endParaRPr>
          </a:p>
        </p:txBody>
      </p:sp>
      <p:pic>
        <p:nvPicPr>
          <p:cNvPr id="19459" name="Picture 12" descr="szte_cimer.tif">
            <a:extLst>
              <a:ext uri="{FF2B5EF4-FFF2-40B4-BE49-F238E27FC236}">
                <a16:creationId xmlns:a16="http://schemas.microsoft.com/office/drawing/2014/main" id="{228555AD-30A7-442A-A88B-50013452969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1450" y="119063"/>
            <a:ext cx="776288"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Cím 8">
            <a:extLst>
              <a:ext uri="{FF2B5EF4-FFF2-40B4-BE49-F238E27FC236}">
                <a16:creationId xmlns:a16="http://schemas.microsoft.com/office/drawing/2014/main" id="{4E02BEF5-7066-46ED-8491-7A000FD40C3D}"/>
              </a:ext>
            </a:extLst>
          </p:cNvPr>
          <p:cNvSpPr>
            <a:spLocks noGrp="1"/>
          </p:cNvSpPr>
          <p:nvPr>
            <p:ph type="title"/>
          </p:nvPr>
        </p:nvSpPr>
        <p:spPr>
          <a:xfrm>
            <a:off x="560388" y="296863"/>
            <a:ext cx="8229600" cy="566737"/>
          </a:xfrm>
        </p:spPr>
        <p:txBody>
          <a:bodyPr/>
          <a:lstStyle/>
          <a:p>
            <a:pPr algn="ctr" eaLnBrk="1" hangingPunct="1"/>
            <a:r>
              <a:rPr lang="en-GB" altLang="hu-HU" sz="4000" dirty="0">
                <a:solidFill>
                  <a:schemeClr val="bg1"/>
                </a:solidFill>
              </a:rPr>
              <a:t>Dropout</a:t>
            </a:r>
          </a:p>
        </p:txBody>
      </p:sp>
      <p:sp>
        <p:nvSpPr>
          <p:cNvPr id="19461" name="Rectangle 7">
            <a:extLst>
              <a:ext uri="{FF2B5EF4-FFF2-40B4-BE49-F238E27FC236}">
                <a16:creationId xmlns:a16="http://schemas.microsoft.com/office/drawing/2014/main" id="{762A98E5-6EE3-4E17-BCCF-1042488E14F8}"/>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9462" name="Rectangle 9">
            <a:extLst>
              <a:ext uri="{FF2B5EF4-FFF2-40B4-BE49-F238E27FC236}">
                <a16:creationId xmlns:a16="http://schemas.microsoft.com/office/drawing/2014/main" id="{C3DC17C2-AD4E-4A84-AFF2-CA276F3AF709}"/>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9463" name="Rectangle 11">
            <a:extLst>
              <a:ext uri="{FF2B5EF4-FFF2-40B4-BE49-F238E27FC236}">
                <a16:creationId xmlns:a16="http://schemas.microsoft.com/office/drawing/2014/main" id="{360526D1-8CF7-4086-BFE3-C2968E982AFB}"/>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9464" name="Rectangle 12">
            <a:extLst>
              <a:ext uri="{FF2B5EF4-FFF2-40B4-BE49-F238E27FC236}">
                <a16:creationId xmlns:a16="http://schemas.microsoft.com/office/drawing/2014/main" id="{915289C1-9BB3-40D6-9B8A-6527A68F3592}"/>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9465" name="Rectangle 14">
            <a:extLst>
              <a:ext uri="{FF2B5EF4-FFF2-40B4-BE49-F238E27FC236}">
                <a16:creationId xmlns:a16="http://schemas.microsoft.com/office/drawing/2014/main" id="{3E26888C-C093-419A-90FD-F831EBCBD493}"/>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9466" name="Rectangle 6">
            <a:extLst>
              <a:ext uri="{FF2B5EF4-FFF2-40B4-BE49-F238E27FC236}">
                <a16:creationId xmlns:a16="http://schemas.microsoft.com/office/drawing/2014/main" id="{A4E87174-2119-4F6C-B420-FE91CC55A700}"/>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9467" name="Rectangle 8">
            <a:extLst>
              <a:ext uri="{FF2B5EF4-FFF2-40B4-BE49-F238E27FC236}">
                <a16:creationId xmlns:a16="http://schemas.microsoft.com/office/drawing/2014/main" id="{09F143C2-CFD9-4769-A9BB-CBB417A6EA53}"/>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9468" name="Rectangle 6">
            <a:extLst>
              <a:ext uri="{FF2B5EF4-FFF2-40B4-BE49-F238E27FC236}">
                <a16:creationId xmlns:a16="http://schemas.microsoft.com/office/drawing/2014/main" id="{77D0245B-451F-4192-98C5-F8B2DC8A8960}"/>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pic>
        <p:nvPicPr>
          <p:cNvPr id="19469" name="Picture 2">
            <a:extLst>
              <a:ext uri="{FF2B5EF4-FFF2-40B4-BE49-F238E27FC236}">
                <a16:creationId xmlns:a16="http://schemas.microsoft.com/office/drawing/2014/main" id="{E1DBDD99-8D9F-42E0-A24A-880DD5F212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1750" y="2564904"/>
            <a:ext cx="403225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30" name="Content Placeholder 11">
            <a:extLst>
              <a:ext uri="{FF2B5EF4-FFF2-40B4-BE49-F238E27FC236}">
                <a16:creationId xmlns:a16="http://schemas.microsoft.com/office/drawing/2014/main" id="{F65EE0FF-C197-4DE8-BA39-4E756ED023D1}"/>
              </a:ext>
            </a:extLst>
          </p:cNvPr>
          <p:cNvSpPr>
            <a:spLocks noGrp="1"/>
          </p:cNvSpPr>
          <p:nvPr>
            <p:ph idx="1"/>
          </p:nvPr>
        </p:nvSpPr>
        <p:spPr>
          <a:xfrm>
            <a:off x="457200" y="1844675"/>
            <a:ext cx="8435975" cy="4608513"/>
          </a:xfrm>
        </p:spPr>
        <p:txBody>
          <a:bodyPr/>
          <a:lstStyle/>
          <a:p>
            <a:pPr eaLnBrk="1" hangingPunct="1"/>
            <a:r>
              <a:rPr lang="en-GB" altLang="hu-HU" sz="2200" dirty="0">
                <a:latin typeface="Times New Roman" panose="02020603050405020304" pitchFamily="18" charset="0"/>
                <a:cs typeface="Times New Roman" panose="02020603050405020304" pitchFamily="18" charset="0"/>
              </a:rPr>
              <a:t>Tiny (usually normally distributed) noise is added to the input, </a:t>
            </a:r>
            <a:r>
              <a:rPr lang="en-GB" altLang="hu-HU" sz="2000" dirty="0">
                <a:latin typeface="Times New Roman" panose="02020603050405020304" pitchFamily="18" charset="0"/>
                <a:cs typeface="Times New Roman" panose="02020603050405020304" pitchFamily="18" charset="0"/>
              </a:rPr>
              <a:t>or to the output of certain neurons</a:t>
            </a:r>
          </a:p>
          <a:p>
            <a:pPr lvl="1" eaLnBrk="1" hangingPunct="1"/>
            <a:r>
              <a:rPr lang="en-GB" altLang="hu-HU" sz="2000" dirty="0">
                <a:latin typeface="Times New Roman" panose="02020603050405020304" pitchFamily="18" charset="0"/>
                <a:cs typeface="Times New Roman" panose="02020603050405020304" pitchFamily="18" charset="0"/>
              </a:rPr>
              <a:t> Practically speaking, this is a special „stupid” case of data augmentation (when we do not know what transformations would be beneficial)</a:t>
            </a:r>
          </a:p>
          <a:p>
            <a:pPr lvl="1" eaLnBrk="1" hangingPunct="1"/>
            <a:r>
              <a:rPr lang="en-GB" altLang="hu-HU" sz="2000" dirty="0">
                <a:latin typeface="Times New Roman" panose="02020603050405020304" pitchFamily="18" charset="0"/>
                <a:cs typeface="Times New Roman" panose="02020603050405020304" pitchFamily="18" charset="0"/>
              </a:rPr>
              <a:t>Experience shows that this also helps against overfitting, especially when there is very little train data</a:t>
            </a:r>
          </a:p>
          <a:p>
            <a:pPr lvl="1" eaLnBrk="1" hangingPunct="1"/>
            <a:r>
              <a:rPr lang="en-GB" altLang="hu-HU" sz="2000" dirty="0">
                <a:latin typeface="Times New Roman" panose="02020603050405020304" pitchFamily="18" charset="0"/>
                <a:cs typeface="Times New Roman" panose="02020603050405020304" pitchFamily="18" charset="0"/>
              </a:rPr>
              <a:t>There are several variants, where the noise is added to the objective function, or even to the labels</a:t>
            </a:r>
          </a:p>
          <a:p>
            <a:pPr lvl="1" eaLnBrk="1" hangingPunct="1"/>
            <a:endParaRPr lang="en-GB" altLang="hu-HU" sz="2000" dirty="0">
              <a:latin typeface="Times New Roman" panose="02020603050405020304" pitchFamily="18" charset="0"/>
              <a:cs typeface="Times New Roman" panose="02020603050405020304" pitchFamily="18" charset="0"/>
            </a:endParaRPr>
          </a:p>
          <a:p>
            <a:pPr lvl="1" eaLnBrk="1" hangingPunct="1"/>
            <a:r>
              <a:rPr lang="en-GB" altLang="hu-HU" sz="2000" dirty="0">
                <a:latin typeface="Times New Roman" panose="02020603050405020304" pitchFamily="18" charset="0"/>
                <a:cs typeface="Times New Roman" panose="02020603050405020304" pitchFamily="18" charset="0"/>
              </a:rPr>
              <a:t>https://machinelearningmastery.com/train-neural-networks-with-noise-to-reduce-overfitting/</a:t>
            </a:r>
          </a:p>
          <a:p>
            <a:pPr lvl="1" eaLnBrk="1" hangingPunct="1"/>
            <a:endParaRPr lang="en-GB" altLang="hu-HU" sz="1600" dirty="0">
              <a:latin typeface="Times New Roman" panose="02020603050405020304" pitchFamily="18" charset="0"/>
              <a:cs typeface="Times New Roman" panose="02020603050405020304" pitchFamily="18" charset="0"/>
            </a:endParaRPr>
          </a:p>
          <a:p>
            <a:pPr lvl="1" eaLnBrk="1" hangingPunct="1"/>
            <a:endParaRPr lang="en-GB" altLang="hu-HU" sz="2000" dirty="0">
              <a:latin typeface="Times New Roman" panose="02020603050405020304" pitchFamily="18" charset="0"/>
              <a:cs typeface="Times New Roman" panose="02020603050405020304" pitchFamily="18" charset="0"/>
            </a:endParaRPr>
          </a:p>
          <a:p>
            <a:pPr lvl="2" eaLnBrk="1" hangingPunct="1"/>
            <a:endParaRPr lang="en-GB" altLang="hu-HU" sz="1700" dirty="0">
              <a:latin typeface="Times New Roman" panose="02020603050405020304" pitchFamily="18" charset="0"/>
              <a:cs typeface="Times New Roman" panose="02020603050405020304" pitchFamily="18" charset="0"/>
            </a:endParaRPr>
          </a:p>
          <a:p>
            <a:pPr eaLnBrk="1" hangingPunct="1"/>
            <a:endParaRPr lang="en-GB" altLang="hu-HU" sz="2200" dirty="0">
              <a:latin typeface="Times New Roman" panose="02020603050405020304" pitchFamily="18" charset="0"/>
              <a:cs typeface="Times New Roman" panose="02020603050405020304" pitchFamily="18" charset="0"/>
            </a:endParaRPr>
          </a:p>
        </p:txBody>
      </p:sp>
      <p:pic>
        <p:nvPicPr>
          <p:cNvPr id="22531" name="Picture 12" descr="szte_cimer.tif">
            <a:extLst>
              <a:ext uri="{FF2B5EF4-FFF2-40B4-BE49-F238E27FC236}">
                <a16:creationId xmlns:a16="http://schemas.microsoft.com/office/drawing/2014/main" id="{CB7F511B-B30A-4B9A-BBA0-0373720FB95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1450" y="84138"/>
            <a:ext cx="776288"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Cím 8">
            <a:extLst>
              <a:ext uri="{FF2B5EF4-FFF2-40B4-BE49-F238E27FC236}">
                <a16:creationId xmlns:a16="http://schemas.microsoft.com/office/drawing/2014/main" id="{53E7E076-A960-44AA-A28F-DAA2CC05EBB0}"/>
              </a:ext>
            </a:extLst>
          </p:cNvPr>
          <p:cNvSpPr>
            <a:spLocks noGrp="1"/>
          </p:cNvSpPr>
          <p:nvPr>
            <p:ph type="title"/>
          </p:nvPr>
        </p:nvSpPr>
        <p:spPr>
          <a:xfrm>
            <a:off x="560388" y="260350"/>
            <a:ext cx="8229600" cy="566738"/>
          </a:xfrm>
        </p:spPr>
        <p:txBody>
          <a:bodyPr/>
          <a:lstStyle/>
          <a:p>
            <a:pPr algn="ctr" eaLnBrk="1" hangingPunct="1"/>
            <a:r>
              <a:rPr lang="en-GB" altLang="hu-HU" sz="4000" dirty="0">
                <a:solidFill>
                  <a:schemeClr val="bg1"/>
                </a:solidFill>
              </a:rPr>
              <a:t>Noise Injection</a:t>
            </a:r>
          </a:p>
        </p:txBody>
      </p:sp>
      <p:sp>
        <p:nvSpPr>
          <p:cNvPr id="22533" name="Rectangle 7">
            <a:extLst>
              <a:ext uri="{FF2B5EF4-FFF2-40B4-BE49-F238E27FC236}">
                <a16:creationId xmlns:a16="http://schemas.microsoft.com/office/drawing/2014/main" id="{A7EB695B-EA9B-4728-AA82-6B334D501C9F}"/>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22534" name="Rectangle 9">
            <a:extLst>
              <a:ext uri="{FF2B5EF4-FFF2-40B4-BE49-F238E27FC236}">
                <a16:creationId xmlns:a16="http://schemas.microsoft.com/office/drawing/2014/main" id="{EF70A5DE-9B50-46F1-96EE-5ABE16B586C0}"/>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22535" name="Rectangle 11">
            <a:extLst>
              <a:ext uri="{FF2B5EF4-FFF2-40B4-BE49-F238E27FC236}">
                <a16:creationId xmlns:a16="http://schemas.microsoft.com/office/drawing/2014/main" id="{3CC13DB3-909F-48FD-AFBA-6AC0FE048C57}"/>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22536" name="Rectangle 12">
            <a:extLst>
              <a:ext uri="{FF2B5EF4-FFF2-40B4-BE49-F238E27FC236}">
                <a16:creationId xmlns:a16="http://schemas.microsoft.com/office/drawing/2014/main" id="{9F914FF1-601C-40BE-9EF0-61BCC8B3EA6D}"/>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22537" name="Rectangle 14">
            <a:extLst>
              <a:ext uri="{FF2B5EF4-FFF2-40B4-BE49-F238E27FC236}">
                <a16:creationId xmlns:a16="http://schemas.microsoft.com/office/drawing/2014/main" id="{7FFFE70B-3388-4965-8B3B-B07526201F75}"/>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22538" name="Rectangle 6">
            <a:extLst>
              <a:ext uri="{FF2B5EF4-FFF2-40B4-BE49-F238E27FC236}">
                <a16:creationId xmlns:a16="http://schemas.microsoft.com/office/drawing/2014/main" id="{0445335E-5507-4A85-9F55-32B140CF1ADD}"/>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22539" name="Rectangle 8">
            <a:extLst>
              <a:ext uri="{FF2B5EF4-FFF2-40B4-BE49-F238E27FC236}">
                <a16:creationId xmlns:a16="http://schemas.microsoft.com/office/drawing/2014/main" id="{5A1E6C38-38EF-4B71-A538-8C1DE57867AA}"/>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22540" name="Rectangle 6">
            <a:extLst>
              <a:ext uri="{FF2B5EF4-FFF2-40B4-BE49-F238E27FC236}">
                <a16:creationId xmlns:a16="http://schemas.microsoft.com/office/drawing/2014/main" id="{1A8C9090-600A-48B0-9B69-679BB1F69DCD}"/>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Content Placeholder 11">
            <a:extLst>
              <a:ext uri="{FF2B5EF4-FFF2-40B4-BE49-F238E27FC236}">
                <a16:creationId xmlns:a16="http://schemas.microsoft.com/office/drawing/2014/main" id="{70DE531B-5470-4A97-B732-2F52B74391B6}"/>
              </a:ext>
            </a:extLst>
          </p:cNvPr>
          <p:cNvSpPr>
            <a:spLocks noGrp="1"/>
          </p:cNvSpPr>
          <p:nvPr>
            <p:ph idx="1"/>
          </p:nvPr>
        </p:nvSpPr>
        <p:spPr>
          <a:xfrm>
            <a:off x="250825" y="1844675"/>
            <a:ext cx="8580438" cy="4608513"/>
          </a:xfrm>
        </p:spPr>
        <p:txBody>
          <a:bodyPr/>
          <a:lstStyle/>
          <a:p>
            <a:pPr eaLnBrk="1" hangingPunct="1"/>
            <a:r>
              <a:rPr lang="en-GB" altLang="hu-HU" sz="2200" dirty="0">
                <a:latin typeface="Times New Roman" panose="02020603050405020304" pitchFamily="18" charset="0"/>
                <a:cs typeface="Times New Roman" panose="02020603050405020304" pitchFamily="18" charset="0"/>
              </a:rPr>
              <a:t>We claim that normalizing the input features to have a mean of 0 and a standard deviation of 1 helps in training</a:t>
            </a:r>
            <a:br>
              <a:rPr lang="en-GB" altLang="hu-HU" sz="2200" dirty="0">
                <a:latin typeface="Times New Roman" panose="02020603050405020304" pitchFamily="18" charset="0"/>
                <a:cs typeface="Times New Roman" panose="02020603050405020304" pitchFamily="18" charset="0"/>
              </a:rPr>
            </a:br>
            <a:br>
              <a:rPr lang="en-GB" altLang="hu-HU" sz="2200" dirty="0">
                <a:latin typeface="Times New Roman" panose="02020603050405020304" pitchFamily="18" charset="0"/>
                <a:cs typeface="Times New Roman" panose="02020603050405020304" pitchFamily="18" charset="0"/>
              </a:rPr>
            </a:br>
            <a:br>
              <a:rPr lang="en-GB" altLang="hu-HU" sz="2200" dirty="0">
                <a:latin typeface="Times New Roman" panose="02020603050405020304" pitchFamily="18" charset="0"/>
                <a:cs typeface="Times New Roman" panose="02020603050405020304" pitchFamily="18" charset="0"/>
              </a:rPr>
            </a:br>
            <a:r>
              <a:rPr lang="en-GB" altLang="hu-HU" sz="2200" i="1" dirty="0">
                <a:latin typeface="Times New Roman" panose="02020603050405020304" pitchFamily="18" charset="0"/>
                <a:cs typeface="Times New Roman" panose="02020603050405020304" pitchFamily="18" charset="0"/>
              </a:rPr>
              <a:t>(This is basically a scaling and an offsetting)</a:t>
            </a:r>
          </a:p>
          <a:p>
            <a:pPr eaLnBrk="1" hangingPunct="1"/>
            <a:r>
              <a:rPr lang="en-GB" altLang="hu-HU" sz="2200" dirty="0">
                <a:latin typeface="Times New Roman" panose="02020603050405020304" pitchFamily="18" charset="0"/>
                <a:cs typeface="Times New Roman" panose="02020603050405020304" pitchFamily="18" charset="0"/>
              </a:rPr>
              <a:t>In deep networks, the k-</a:t>
            </a:r>
            <a:r>
              <a:rPr lang="en-GB" altLang="hu-HU" sz="2200" dirty="0" err="1">
                <a:latin typeface="Times New Roman" panose="02020603050405020304" pitchFamily="18" charset="0"/>
                <a:cs typeface="Times New Roman" panose="02020603050405020304" pitchFamily="18" charset="0"/>
              </a:rPr>
              <a:t>th</a:t>
            </a:r>
            <a:r>
              <a:rPr lang="en-GB" altLang="hu-HU" sz="2200" dirty="0">
                <a:latin typeface="Times New Roman" panose="02020603050405020304" pitchFamily="18" charset="0"/>
                <a:cs typeface="Times New Roman" panose="02020603050405020304" pitchFamily="18" charset="0"/>
              </a:rPr>
              <a:t> layer’s input</a:t>
            </a:r>
            <a:br>
              <a:rPr lang="en-GB" altLang="hu-HU" sz="2200" dirty="0">
                <a:latin typeface="Times New Roman" panose="02020603050405020304" pitchFamily="18" charset="0"/>
                <a:cs typeface="Times New Roman" panose="02020603050405020304" pitchFamily="18" charset="0"/>
              </a:rPr>
            </a:br>
            <a:r>
              <a:rPr lang="en-GB" altLang="hu-HU" sz="2200" dirty="0">
                <a:latin typeface="Times New Roman" panose="02020603050405020304" pitchFamily="18" charset="0"/>
                <a:cs typeface="Times New Roman" panose="02020603050405020304" pitchFamily="18" charset="0"/>
              </a:rPr>
              <a:t>if the k-1-th layer’s output</a:t>
            </a:r>
          </a:p>
          <a:p>
            <a:pPr eaLnBrk="1" hangingPunct="1"/>
            <a:r>
              <a:rPr lang="en-GB" altLang="hu-HU" sz="2200" dirty="0">
                <a:latin typeface="Times New Roman" panose="02020603050405020304" pitchFamily="18" charset="0"/>
                <a:cs typeface="Times New Roman" panose="02020603050405020304" pitchFamily="18" charset="0"/>
              </a:rPr>
              <a:t>But then the k-</a:t>
            </a:r>
            <a:r>
              <a:rPr lang="en-GB" altLang="hu-HU" sz="2200" dirty="0" err="1">
                <a:latin typeface="Times New Roman" panose="02020603050405020304" pitchFamily="18" charset="0"/>
                <a:cs typeface="Times New Roman" panose="02020603050405020304" pitchFamily="18" charset="0"/>
              </a:rPr>
              <a:t>th</a:t>
            </a:r>
            <a:r>
              <a:rPr lang="en-GB" altLang="hu-HU" sz="2200" dirty="0">
                <a:latin typeface="Times New Roman" panose="02020603050405020304" pitchFamily="18" charset="0"/>
                <a:cs typeface="Times New Roman" panose="02020603050405020304" pitchFamily="18" charset="0"/>
              </a:rPr>
              <a:t> layer would also learn easier if the previous layer’s output would have a mean of 0 and a standard deviation of 1 –  </a:t>
            </a:r>
            <a:r>
              <a:rPr lang="en-GB" altLang="hu-HU" sz="2200" i="1" dirty="0">
                <a:latin typeface="Times New Roman" panose="02020603050405020304" pitchFamily="18" charset="0"/>
                <a:cs typeface="Times New Roman" panose="02020603050405020304" pitchFamily="18" charset="0"/>
              </a:rPr>
              <a:t>for this the amount of scale and offset need to be calculated</a:t>
            </a:r>
          </a:p>
          <a:p>
            <a:pPr eaLnBrk="1" hangingPunct="1"/>
            <a:r>
              <a:rPr lang="en-GB" altLang="hu-HU" sz="2200" dirty="0">
                <a:latin typeface="Times New Roman" panose="02020603050405020304" pitchFamily="18" charset="0"/>
                <a:cs typeface="Times New Roman" panose="02020603050405020304" pitchFamily="18" charset="0"/>
              </a:rPr>
              <a:t>We could train only the first layer then calculate the output’s mean and std, normalize, then add a new layer to the network, and so on…</a:t>
            </a:r>
          </a:p>
          <a:p>
            <a:pPr lvl="1" eaLnBrk="1" hangingPunct="1"/>
            <a:r>
              <a:rPr lang="en-GB" altLang="hu-HU" sz="2000" dirty="0">
                <a:latin typeface="Times New Roman" panose="02020603050405020304" pitchFamily="18" charset="0"/>
                <a:cs typeface="Times New Roman" panose="02020603050405020304" pitchFamily="18" charset="0"/>
              </a:rPr>
              <a:t>But this is hard and sluggish (slow)</a:t>
            </a:r>
            <a:endParaRPr lang="en-GB" altLang="hu-HU" sz="1600" dirty="0">
              <a:latin typeface="Times New Roman" panose="02020603050405020304" pitchFamily="18" charset="0"/>
              <a:cs typeface="Times New Roman" panose="02020603050405020304" pitchFamily="18" charset="0"/>
            </a:endParaRPr>
          </a:p>
          <a:p>
            <a:pPr lvl="1" eaLnBrk="1" hangingPunct="1"/>
            <a:endParaRPr lang="en-GB" altLang="hu-HU" sz="2000" dirty="0">
              <a:latin typeface="Times New Roman" panose="02020603050405020304" pitchFamily="18" charset="0"/>
              <a:cs typeface="Times New Roman" panose="02020603050405020304" pitchFamily="18" charset="0"/>
            </a:endParaRPr>
          </a:p>
          <a:p>
            <a:pPr lvl="2" eaLnBrk="1" hangingPunct="1"/>
            <a:endParaRPr lang="en-GB" altLang="hu-HU" sz="1700" dirty="0">
              <a:latin typeface="Times New Roman" panose="02020603050405020304" pitchFamily="18" charset="0"/>
              <a:cs typeface="Times New Roman" panose="02020603050405020304" pitchFamily="18" charset="0"/>
            </a:endParaRPr>
          </a:p>
          <a:p>
            <a:pPr eaLnBrk="1" hangingPunct="1"/>
            <a:endParaRPr lang="en-GB" altLang="hu-HU" sz="2200" dirty="0">
              <a:latin typeface="Times New Roman" panose="02020603050405020304" pitchFamily="18" charset="0"/>
              <a:cs typeface="Times New Roman" panose="02020603050405020304" pitchFamily="18" charset="0"/>
            </a:endParaRPr>
          </a:p>
        </p:txBody>
      </p:sp>
      <p:pic>
        <p:nvPicPr>
          <p:cNvPr id="19459" name="Picture 12" descr="szte_cimer.tif">
            <a:extLst>
              <a:ext uri="{FF2B5EF4-FFF2-40B4-BE49-F238E27FC236}">
                <a16:creationId xmlns:a16="http://schemas.microsoft.com/office/drawing/2014/main" id="{63E5E81D-0679-49AE-B142-2335EA13CA3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813" y="103188"/>
            <a:ext cx="776287"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Cím 8">
            <a:extLst>
              <a:ext uri="{FF2B5EF4-FFF2-40B4-BE49-F238E27FC236}">
                <a16:creationId xmlns:a16="http://schemas.microsoft.com/office/drawing/2014/main" id="{898BEF7B-9155-405E-91E0-7CFDC4EB5681}"/>
              </a:ext>
            </a:extLst>
          </p:cNvPr>
          <p:cNvSpPr>
            <a:spLocks noGrp="1"/>
          </p:cNvSpPr>
          <p:nvPr>
            <p:ph type="title"/>
          </p:nvPr>
        </p:nvSpPr>
        <p:spPr>
          <a:xfrm>
            <a:off x="684213" y="207963"/>
            <a:ext cx="8229600" cy="566737"/>
          </a:xfrm>
        </p:spPr>
        <p:txBody>
          <a:bodyPr/>
          <a:lstStyle/>
          <a:p>
            <a:pPr algn="ctr" eaLnBrk="1" hangingPunct="1"/>
            <a:r>
              <a:rPr lang="en-GB" altLang="hu-HU" sz="4000" dirty="0">
                <a:solidFill>
                  <a:schemeClr val="bg1"/>
                </a:solidFill>
              </a:rPr>
              <a:t>Batch normalization</a:t>
            </a:r>
          </a:p>
        </p:txBody>
      </p:sp>
      <p:sp>
        <p:nvSpPr>
          <p:cNvPr id="19461" name="Rectangle 7">
            <a:extLst>
              <a:ext uri="{FF2B5EF4-FFF2-40B4-BE49-F238E27FC236}">
                <a16:creationId xmlns:a16="http://schemas.microsoft.com/office/drawing/2014/main" id="{217156D1-520E-4587-89B0-2090048562AB}"/>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hu-HU"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9462" name="Rectangle 9">
            <a:extLst>
              <a:ext uri="{FF2B5EF4-FFF2-40B4-BE49-F238E27FC236}">
                <a16:creationId xmlns:a16="http://schemas.microsoft.com/office/drawing/2014/main" id="{121AD1E3-8B84-4AAE-95B1-0855DBFA7345}"/>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hu-HU"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9463" name="Rectangle 11">
            <a:extLst>
              <a:ext uri="{FF2B5EF4-FFF2-40B4-BE49-F238E27FC236}">
                <a16:creationId xmlns:a16="http://schemas.microsoft.com/office/drawing/2014/main" id="{1642A897-0719-4DCE-A25C-878DF6A96687}"/>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hu-HU"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9464" name="Rectangle 12">
            <a:extLst>
              <a:ext uri="{FF2B5EF4-FFF2-40B4-BE49-F238E27FC236}">
                <a16:creationId xmlns:a16="http://schemas.microsoft.com/office/drawing/2014/main" id="{10AFD21B-8B81-43A1-B4CF-6332FF979ED0}"/>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hu-HU"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9465" name="Rectangle 14">
            <a:extLst>
              <a:ext uri="{FF2B5EF4-FFF2-40B4-BE49-F238E27FC236}">
                <a16:creationId xmlns:a16="http://schemas.microsoft.com/office/drawing/2014/main" id="{A21259F5-3D60-4AC8-8CF5-8DC029C3CBF9}"/>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hu-HU"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9466" name="Rectangle 6">
            <a:extLst>
              <a:ext uri="{FF2B5EF4-FFF2-40B4-BE49-F238E27FC236}">
                <a16:creationId xmlns:a16="http://schemas.microsoft.com/office/drawing/2014/main" id="{5F1D6750-F349-498D-9A58-357554E57A2C}"/>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hu-HU"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9467" name="Rectangle 8">
            <a:extLst>
              <a:ext uri="{FF2B5EF4-FFF2-40B4-BE49-F238E27FC236}">
                <a16:creationId xmlns:a16="http://schemas.microsoft.com/office/drawing/2014/main" id="{422D5544-9926-4EF4-9AD7-5177ADFEFA56}"/>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hu-HU"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9468" name="Rectangle 6">
            <a:extLst>
              <a:ext uri="{FF2B5EF4-FFF2-40B4-BE49-F238E27FC236}">
                <a16:creationId xmlns:a16="http://schemas.microsoft.com/office/drawing/2014/main" id="{07713BE6-22B0-4F43-A1E1-49F9EE300B7B}"/>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hu-HU"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9469" name="Picture 3">
            <a:extLst>
              <a:ext uri="{FF2B5EF4-FFF2-40B4-BE49-F238E27FC236}">
                <a16:creationId xmlns:a16="http://schemas.microsoft.com/office/drawing/2014/main" id="{A8EE4F1E-CA25-40C3-98D7-7BAEDC055E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285" y="2492375"/>
            <a:ext cx="3024187"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0" name="Picture 2">
            <a:extLst>
              <a:ext uri="{FF2B5EF4-FFF2-40B4-BE49-F238E27FC236}">
                <a16:creationId xmlns:a16="http://schemas.microsoft.com/office/drawing/2014/main" id="{91735801-B9CA-4D36-8A6F-A6A5F1067B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613" y="2565400"/>
            <a:ext cx="2087562"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482" name="Content Placeholder 11">
            <a:extLst>
              <a:ext uri="{FF2B5EF4-FFF2-40B4-BE49-F238E27FC236}">
                <a16:creationId xmlns:a16="http://schemas.microsoft.com/office/drawing/2014/main" id="{2D529EFF-132A-436B-A926-359A7D44E5C1}"/>
              </a:ext>
            </a:extLst>
          </p:cNvPr>
          <p:cNvSpPr>
            <a:spLocks noGrp="1"/>
          </p:cNvSpPr>
          <p:nvPr>
            <p:ph idx="1"/>
          </p:nvPr>
        </p:nvSpPr>
        <p:spPr>
          <a:xfrm>
            <a:off x="457200" y="1844675"/>
            <a:ext cx="8435975" cy="4608513"/>
          </a:xfrm>
        </p:spPr>
        <p:txBody>
          <a:bodyPr/>
          <a:lstStyle/>
          <a:p>
            <a:pPr eaLnBrk="1" hangingPunct="1"/>
            <a:r>
              <a:rPr lang="en-GB" altLang="hu-HU" sz="2200" dirty="0">
                <a:latin typeface="Times New Roman" panose="02020603050405020304" pitchFamily="18" charset="0"/>
                <a:cs typeface="Times New Roman" panose="02020603050405020304" pitchFamily="18" charset="0"/>
              </a:rPr>
              <a:t>A more effective solution is: normalizing in an „online” manner, for the current batch only</a:t>
            </a:r>
          </a:p>
          <a:p>
            <a:pPr eaLnBrk="1" hangingPunct="1"/>
            <a:r>
              <a:rPr lang="en-GB" altLang="hu-HU" sz="2200" dirty="0">
                <a:latin typeface="Times New Roman" panose="02020603050405020304" pitchFamily="18" charset="0"/>
                <a:cs typeface="Times New Roman" panose="02020603050405020304" pitchFamily="18" charset="0"/>
              </a:rPr>
              <a:t>Meanwhile the proper scale and offset parameters are learned</a:t>
            </a:r>
          </a:p>
          <a:p>
            <a:pPr lvl="1" eaLnBrk="1" hangingPunct="1"/>
            <a:r>
              <a:rPr lang="en-GB" altLang="hu-HU" sz="2000" dirty="0">
                <a:latin typeface="Times New Roman" panose="02020603050405020304" pitchFamily="18" charset="0"/>
                <a:cs typeface="Times New Roman" panose="02020603050405020304" pitchFamily="18" charset="0"/>
              </a:rPr>
              <a:t>They are regarded as learnable parameters in the same way as the weights of the network</a:t>
            </a:r>
          </a:p>
          <a:p>
            <a:pPr lvl="1" eaLnBrk="1" hangingPunct="1"/>
            <a:r>
              <a:rPr lang="en-GB" altLang="hu-HU" sz="2000" dirty="0">
                <a:latin typeface="Times New Roman" panose="02020603050405020304" pitchFamily="18" charset="0"/>
                <a:cs typeface="Times New Roman" panose="02020603050405020304" pitchFamily="18" charset="0"/>
              </a:rPr>
              <a:t>The backpropagation algorithm can be extended to include these and learn them while training</a:t>
            </a:r>
          </a:p>
          <a:p>
            <a:pPr lvl="1" eaLnBrk="1" hangingPunct="1"/>
            <a:r>
              <a:rPr lang="en-GB" altLang="hu-HU" sz="2000" dirty="0">
                <a:latin typeface="Times New Roman" panose="02020603050405020304" pitchFamily="18" charset="0"/>
                <a:cs typeface="Times New Roman" panose="02020603050405020304" pitchFamily="18" charset="0"/>
              </a:rPr>
              <a:t>During testing, the learned values of mean scale and standard deviation offset are used</a:t>
            </a:r>
          </a:p>
          <a:p>
            <a:pPr eaLnBrk="1" hangingPunct="1"/>
            <a:r>
              <a:rPr lang="en-GB" altLang="hu-HU" sz="2200" dirty="0">
                <a:latin typeface="Times New Roman" panose="02020603050405020304" pitchFamily="18" charset="0"/>
                <a:cs typeface="Times New Roman" panose="02020603050405020304" pitchFamily="18" charset="0"/>
              </a:rPr>
              <a:t>Positive effects of batch normalization:</a:t>
            </a:r>
          </a:p>
          <a:p>
            <a:pPr lvl="1" eaLnBrk="1" hangingPunct="1"/>
            <a:r>
              <a:rPr lang="en-GB" altLang="hu-HU" sz="2000" dirty="0">
                <a:latin typeface="Times New Roman" panose="02020603050405020304" pitchFamily="18" charset="0"/>
                <a:cs typeface="Times New Roman" panose="02020603050405020304" pitchFamily="18" charset="0"/>
              </a:rPr>
              <a:t>Faster convergence</a:t>
            </a:r>
          </a:p>
          <a:p>
            <a:pPr lvl="1" eaLnBrk="1" hangingPunct="1"/>
            <a:r>
              <a:rPr lang="en-GB" altLang="hu-HU" sz="2000" dirty="0">
                <a:latin typeface="Times New Roman" panose="02020603050405020304" pitchFamily="18" charset="0"/>
                <a:cs typeface="Times New Roman" panose="02020603050405020304" pitchFamily="18" charset="0"/>
              </a:rPr>
              <a:t>A larger initial learning rate value can be used</a:t>
            </a:r>
          </a:p>
          <a:p>
            <a:pPr lvl="1" eaLnBrk="1" hangingPunct="1"/>
            <a:r>
              <a:rPr lang="en-GB" altLang="hu-HU" sz="2000" dirty="0">
                <a:latin typeface="Times New Roman" panose="02020603050405020304" pitchFamily="18" charset="0"/>
                <a:cs typeface="Times New Roman" panose="02020603050405020304" pitchFamily="18" charset="0"/>
              </a:rPr>
              <a:t>Training of deep networks results in better performance</a:t>
            </a:r>
          </a:p>
          <a:p>
            <a:pPr lvl="1" eaLnBrk="1" hangingPunct="1"/>
            <a:r>
              <a:rPr lang="en-GB" altLang="hu-HU" sz="2000" dirty="0">
                <a:latin typeface="Times New Roman" panose="02020603050405020304" pitchFamily="18" charset="0"/>
                <a:cs typeface="Times New Roman" panose="02020603050405020304" pitchFamily="18" charset="0"/>
              </a:rPr>
              <a:t>The network will be a little bit less sensitive to initial weight values</a:t>
            </a:r>
          </a:p>
          <a:p>
            <a:pPr eaLnBrk="1" hangingPunct="1"/>
            <a:endParaRPr lang="en-GB" altLang="hu-HU" sz="2200" dirty="0">
              <a:latin typeface="Times New Roman" panose="02020603050405020304" pitchFamily="18" charset="0"/>
              <a:cs typeface="Times New Roman" panose="02020603050405020304" pitchFamily="18" charset="0"/>
            </a:endParaRPr>
          </a:p>
          <a:p>
            <a:pPr eaLnBrk="1" hangingPunct="1"/>
            <a:endParaRPr lang="en-GB" altLang="hu-HU" sz="2200" dirty="0">
              <a:latin typeface="Times New Roman" panose="02020603050405020304" pitchFamily="18" charset="0"/>
              <a:cs typeface="Times New Roman" panose="02020603050405020304" pitchFamily="18" charset="0"/>
            </a:endParaRPr>
          </a:p>
          <a:p>
            <a:pPr lvl="1" eaLnBrk="1" hangingPunct="1"/>
            <a:endParaRPr lang="en-GB" altLang="hu-HU" sz="1600" dirty="0">
              <a:latin typeface="Times New Roman" panose="02020603050405020304" pitchFamily="18" charset="0"/>
              <a:cs typeface="Times New Roman" panose="02020603050405020304" pitchFamily="18" charset="0"/>
            </a:endParaRPr>
          </a:p>
          <a:p>
            <a:pPr lvl="1" eaLnBrk="1" hangingPunct="1"/>
            <a:endParaRPr lang="en-GB" altLang="hu-HU" sz="2000" dirty="0">
              <a:latin typeface="Times New Roman" panose="02020603050405020304" pitchFamily="18" charset="0"/>
              <a:cs typeface="Times New Roman" panose="02020603050405020304" pitchFamily="18" charset="0"/>
            </a:endParaRPr>
          </a:p>
          <a:p>
            <a:pPr lvl="2" eaLnBrk="1" hangingPunct="1"/>
            <a:endParaRPr lang="en-GB" altLang="hu-HU" sz="1700" dirty="0">
              <a:latin typeface="Times New Roman" panose="02020603050405020304" pitchFamily="18" charset="0"/>
              <a:cs typeface="Times New Roman" panose="02020603050405020304" pitchFamily="18" charset="0"/>
            </a:endParaRPr>
          </a:p>
          <a:p>
            <a:pPr eaLnBrk="1" hangingPunct="1"/>
            <a:endParaRPr lang="en-GB" altLang="hu-HU" sz="2200" dirty="0">
              <a:latin typeface="Times New Roman" panose="02020603050405020304" pitchFamily="18" charset="0"/>
              <a:cs typeface="Times New Roman" panose="02020603050405020304" pitchFamily="18" charset="0"/>
            </a:endParaRPr>
          </a:p>
        </p:txBody>
      </p:sp>
      <p:pic>
        <p:nvPicPr>
          <p:cNvPr id="20483" name="Picture 12" descr="szte_cimer.tif">
            <a:extLst>
              <a:ext uri="{FF2B5EF4-FFF2-40B4-BE49-F238E27FC236}">
                <a16:creationId xmlns:a16="http://schemas.microsoft.com/office/drawing/2014/main" id="{59A606F8-6E6C-4CEE-A8F3-B48AC58C5E9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63" y="103188"/>
            <a:ext cx="776287"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Cím 8">
            <a:extLst>
              <a:ext uri="{FF2B5EF4-FFF2-40B4-BE49-F238E27FC236}">
                <a16:creationId xmlns:a16="http://schemas.microsoft.com/office/drawing/2014/main" id="{9F2971AB-E7F4-4EEB-9C2D-A10814DE70E7}"/>
              </a:ext>
            </a:extLst>
          </p:cNvPr>
          <p:cNvSpPr>
            <a:spLocks noGrp="1"/>
          </p:cNvSpPr>
          <p:nvPr>
            <p:ph type="title"/>
          </p:nvPr>
        </p:nvSpPr>
        <p:spPr>
          <a:xfrm>
            <a:off x="663575" y="200025"/>
            <a:ext cx="8229600" cy="566738"/>
          </a:xfrm>
        </p:spPr>
        <p:txBody>
          <a:bodyPr/>
          <a:lstStyle/>
          <a:p>
            <a:pPr algn="ctr" eaLnBrk="1" hangingPunct="1"/>
            <a:r>
              <a:rPr lang="en-GB" altLang="hu-HU" sz="4000" dirty="0">
                <a:solidFill>
                  <a:schemeClr val="bg1"/>
                </a:solidFill>
              </a:rPr>
              <a:t>Batch normalization 2</a:t>
            </a:r>
          </a:p>
        </p:txBody>
      </p:sp>
      <p:sp>
        <p:nvSpPr>
          <p:cNvPr id="20485" name="Rectangle 7">
            <a:extLst>
              <a:ext uri="{FF2B5EF4-FFF2-40B4-BE49-F238E27FC236}">
                <a16:creationId xmlns:a16="http://schemas.microsoft.com/office/drawing/2014/main" id="{762D8154-052B-4964-BC23-C76AFC1E61B4}"/>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hu-HU"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0486" name="Rectangle 9">
            <a:extLst>
              <a:ext uri="{FF2B5EF4-FFF2-40B4-BE49-F238E27FC236}">
                <a16:creationId xmlns:a16="http://schemas.microsoft.com/office/drawing/2014/main" id="{DF16379A-0EC6-42AA-98D7-E258EDD8F342}"/>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hu-HU"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0487" name="Rectangle 11">
            <a:extLst>
              <a:ext uri="{FF2B5EF4-FFF2-40B4-BE49-F238E27FC236}">
                <a16:creationId xmlns:a16="http://schemas.microsoft.com/office/drawing/2014/main" id="{E3628833-E8E4-4A3E-A13B-C3EB2875884B}"/>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hu-HU"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0488" name="Rectangle 12">
            <a:extLst>
              <a:ext uri="{FF2B5EF4-FFF2-40B4-BE49-F238E27FC236}">
                <a16:creationId xmlns:a16="http://schemas.microsoft.com/office/drawing/2014/main" id="{DE0EE3B4-5424-4651-B62A-EC1D17E64652}"/>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hu-HU"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0489" name="Rectangle 14">
            <a:extLst>
              <a:ext uri="{FF2B5EF4-FFF2-40B4-BE49-F238E27FC236}">
                <a16:creationId xmlns:a16="http://schemas.microsoft.com/office/drawing/2014/main" id="{0D0771C9-67F7-4FE1-9B5D-70031D04A2B9}"/>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hu-HU"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0490" name="Rectangle 6">
            <a:extLst>
              <a:ext uri="{FF2B5EF4-FFF2-40B4-BE49-F238E27FC236}">
                <a16:creationId xmlns:a16="http://schemas.microsoft.com/office/drawing/2014/main" id="{348080C0-ACC3-4A30-9F97-FEBE9990872B}"/>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hu-HU"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0491" name="Rectangle 8">
            <a:extLst>
              <a:ext uri="{FF2B5EF4-FFF2-40B4-BE49-F238E27FC236}">
                <a16:creationId xmlns:a16="http://schemas.microsoft.com/office/drawing/2014/main" id="{368541C1-5B50-4459-9D22-396DA6DAD046}"/>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hu-HU"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0492" name="Rectangle 6">
            <a:extLst>
              <a:ext uri="{FF2B5EF4-FFF2-40B4-BE49-F238E27FC236}">
                <a16:creationId xmlns:a16="http://schemas.microsoft.com/office/drawing/2014/main" id="{50EBAA82-6E95-434E-A824-4DF465C31988}"/>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hu-HU"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554" name="Content Placeholder 11">
            <a:extLst>
              <a:ext uri="{FF2B5EF4-FFF2-40B4-BE49-F238E27FC236}">
                <a16:creationId xmlns:a16="http://schemas.microsoft.com/office/drawing/2014/main" id="{75C4D401-F288-4D82-87CD-2131E8DA05F5}"/>
              </a:ext>
            </a:extLst>
          </p:cNvPr>
          <p:cNvSpPr>
            <a:spLocks noGrp="1"/>
          </p:cNvSpPr>
          <p:nvPr>
            <p:ph idx="1"/>
          </p:nvPr>
        </p:nvSpPr>
        <p:spPr>
          <a:xfrm>
            <a:off x="468313" y="1762125"/>
            <a:ext cx="8435975" cy="4608513"/>
          </a:xfrm>
        </p:spPr>
        <p:txBody>
          <a:bodyPr/>
          <a:lstStyle/>
          <a:p>
            <a:pPr eaLnBrk="1" hangingPunct="1"/>
            <a:r>
              <a:rPr lang="en-GB" altLang="hu-HU" sz="2200" dirty="0">
                <a:latin typeface="Times New Roman" panose="02020603050405020304" pitchFamily="18" charset="0"/>
                <a:cs typeface="Times New Roman" panose="02020603050405020304" pitchFamily="18" charset="0"/>
              </a:rPr>
              <a:t>Neural networks are usually given multiple (generally 2) learnable problems in parallel – this required a special network structure</a:t>
            </a:r>
          </a:p>
          <a:p>
            <a:pPr eaLnBrk="1" hangingPunct="1"/>
            <a:r>
              <a:rPr lang="en-GB" altLang="hu-HU" sz="2200" dirty="0">
                <a:latin typeface="Times New Roman" panose="02020603050405020304" pitchFamily="18" charset="0"/>
                <a:cs typeface="Times New Roman" panose="02020603050405020304" pitchFamily="18" charset="0"/>
              </a:rPr>
              <a:t>Originally it was developed to solve two tasks at once, but:</a:t>
            </a:r>
          </a:p>
          <a:p>
            <a:pPr lvl="1" eaLnBrk="1" hangingPunct="1"/>
            <a:r>
              <a:rPr lang="en-GB" altLang="hu-HU" sz="2000" dirty="0">
                <a:latin typeface="Times New Roman" panose="02020603050405020304" pitchFamily="18" charset="0"/>
                <a:cs typeface="Times New Roman" panose="02020603050405020304" pitchFamily="18" charset="0"/>
              </a:rPr>
              <a:t>It was observed, that oftentimes the results were better than two separately trained networks'’</a:t>
            </a:r>
          </a:p>
          <a:p>
            <a:pPr lvl="1" eaLnBrk="1" hangingPunct="1"/>
            <a:r>
              <a:rPr lang="en-GB" altLang="hu-HU" sz="2000" dirty="0">
                <a:latin typeface="Times New Roman" panose="02020603050405020304" pitchFamily="18" charset="0"/>
                <a:cs typeface="Times New Roman" panose="02020603050405020304" pitchFamily="18" charset="0"/>
              </a:rPr>
              <a:t>Reason: training „together” has a regulatory effect</a:t>
            </a:r>
          </a:p>
          <a:p>
            <a:pPr eaLnBrk="1" hangingPunct="1"/>
            <a:r>
              <a:rPr lang="en-GB" altLang="hu-HU" sz="2200" dirty="0">
                <a:latin typeface="Times New Roman" panose="02020603050405020304" pitchFamily="18" charset="0"/>
                <a:cs typeface="Times New Roman" panose="02020603050405020304" pitchFamily="18" charset="0"/>
              </a:rPr>
              <a:t>Example from speech recognition (see next figure): main task is to recognise the spoken speech sounds, the secondary task is to identify the speaking person</a:t>
            </a:r>
          </a:p>
        </p:txBody>
      </p:sp>
      <p:pic>
        <p:nvPicPr>
          <p:cNvPr id="23555" name="Picture 12" descr="szte_cimer.tif">
            <a:extLst>
              <a:ext uri="{FF2B5EF4-FFF2-40B4-BE49-F238E27FC236}">
                <a16:creationId xmlns:a16="http://schemas.microsoft.com/office/drawing/2014/main" id="{EFFC3430-41EC-4E15-8DCC-A02B52585C2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563" y="122238"/>
            <a:ext cx="776287"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Cím 8">
            <a:extLst>
              <a:ext uri="{FF2B5EF4-FFF2-40B4-BE49-F238E27FC236}">
                <a16:creationId xmlns:a16="http://schemas.microsoft.com/office/drawing/2014/main" id="{8EA14E41-A21C-4B2E-914D-80CD5F7E2F15}"/>
              </a:ext>
            </a:extLst>
          </p:cNvPr>
          <p:cNvSpPr>
            <a:spLocks noGrp="1"/>
          </p:cNvSpPr>
          <p:nvPr>
            <p:ph type="title"/>
          </p:nvPr>
        </p:nvSpPr>
        <p:spPr>
          <a:xfrm>
            <a:off x="571500" y="314325"/>
            <a:ext cx="8229600" cy="566738"/>
          </a:xfrm>
        </p:spPr>
        <p:txBody>
          <a:bodyPr/>
          <a:lstStyle/>
          <a:p>
            <a:pPr algn="ctr" eaLnBrk="1" hangingPunct="1"/>
            <a:r>
              <a:rPr lang="en-GB" altLang="hu-HU" sz="4000" dirty="0">
                <a:solidFill>
                  <a:schemeClr val="bg1"/>
                </a:solidFill>
              </a:rPr>
              <a:t>Multi-task training</a:t>
            </a:r>
          </a:p>
        </p:txBody>
      </p:sp>
      <p:sp>
        <p:nvSpPr>
          <p:cNvPr id="23557" name="Rectangle 7">
            <a:extLst>
              <a:ext uri="{FF2B5EF4-FFF2-40B4-BE49-F238E27FC236}">
                <a16:creationId xmlns:a16="http://schemas.microsoft.com/office/drawing/2014/main" id="{C026117E-B338-44F1-8456-13594CECAD63}"/>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23558" name="Rectangle 9">
            <a:extLst>
              <a:ext uri="{FF2B5EF4-FFF2-40B4-BE49-F238E27FC236}">
                <a16:creationId xmlns:a16="http://schemas.microsoft.com/office/drawing/2014/main" id="{0B0851B3-315C-45B0-8CC0-43AB5B3ECA20}"/>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23559" name="Rectangle 11">
            <a:extLst>
              <a:ext uri="{FF2B5EF4-FFF2-40B4-BE49-F238E27FC236}">
                <a16:creationId xmlns:a16="http://schemas.microsoft.com/office/drawing/2014/main" id="{49F7689F-751E-4454-BAD3-8E0C1A28E2F4}"/>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23560" name="Rectangle 12">
            <a:extLst>
              <a:ext uri="{FF2B5EF4-FFF2-40B4-BE49-F238E27FC236}">
                <a16:creationId xmlns:a16="http://schemas.microsoft.com/office/drawing/2014/main" id="{A2CC8894-AC22-4B97-8EBB-7DD5872BFC10}"/>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23561" name="Rectangle 14">
            <a:extLst>
              <a:ext uri="{FF2B5EF4-FFF2-40B4-BE49-F238E27FC236}">
                <a16:creationId xmlns:a16="http://schemas.microsoft.com/office/drawing/2014/main" id="{7DC76337-0790-4A46-A4DA-4BFA66CC8AE1}"/>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23562" name="Rectangle 6">
            <a:extLst>
              <a:ext uri="{FF2B5EF4-FFF2-40B4-BE49-F238E27FC236}">
                <a16:creationId xmlns:a16="http://schemas.microsoft.com/office/drawing/2014/main" id="{1EEFFAD9-552B-410F-841A-1FDD6015F352}"/>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23563" name="Rectangle 8">
            <a:extLst>
              <a:ext uri="{FF2B5EF4-FFF2-40B4-BE49-F238E27FC236}">
                <a16:creationId xmlns:a16="http://schemas.microsoft.com/office/drawing/2014/main" id="{B12997D5-5AA4-450B-96CE-BD6A4A99E42C}"/>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23564" name="Rectangle 6">
            <a:extLst>
              <a:ext uri="{FF2B5EF4-FFF2-40B4-BE49-F238E27FC236}">
                <a16:creationId xmlns:a16="http://schemas.microsoft.com/office/drawing/2014/main" id="{A805DA19-D789-4CFD-B764-057C43911E54}"/>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78" name="Content Placeholder 11">
            <a:extLst>
              <a:ext uri="{FF2B5EF4-FFF2-40B4-BE49-F238E27FC236}">
                <a16:creationId xmlns:a16="http://schemas.microsoft.com/office/drawing/2014/main" id="{2CB76232-FD2C-4534-96B7-35A77D2FCD1E}"/>
              </a:ext>
            </a:extLst>
          </p:cNvPr>
          <p:cNvSpPr>
            <a:spLocks noGrp="1"/>
          </p:cNvSpPr>
          <p:nvPr>
            <p:ph idx="1"/>
          </p:nvPr>
        </p:nvSpPr>
        <p:spPr>
          <a:xfrm>
            <a:off x="195882" y="1628800"/>
            <a:ext cx="8435975" cy="4608513"/>
          </a:xfrm>
        </p:spPr>
        <p:txBody>
          <a:bodyPr/>
          <a:lstStyle/>
          <a:p>
            <a:pPr eaLnBrk="1" hangingPunct="1"/>
            <a:r>
              <a:rPr lang="en-GB" altLang="hu-HU" sz="2400" dirty="0">
                <a:latin typeface="Times New Roman" panose="02020603050405020304" pitchFamily="18" charset="0"/>
                <a:cs typeface="Times New Roman" panose="02020603050405020304" pitchFamily="18" charset="0"/>
              </a:rPr>
              <a:t>To solve two tasks in parallel a special network structure is needed:</a:t>
            </a:r>
          </a:p>
          <a:p>
            <a:pPr lvl="1" eaLnBrk="1" hangingPunct="1"/>
            <a:r>
              <a:rPr lang="en-GB" altLang="hu-HU" sz="2000" dirty="0">
                <a:latin typeface="Times New Roman" panose="02020603050405020304" pitchFamily="18" charset="0"/>
                <a:cs typeface="Times New Roman" panose="02020603050405020304" pitchFamily="18" charset="0"/>
              </a:rPr>
              <a:t>Common input layer and lower hidden layers</a:t>
            </a:r>
          </a:p>
          <a:p>
            <a:pPr lvl="1" eaLnBrk="1" hangingPunct="1"/>
            <a:r>
              <a:rPr lang="en-GB" altLang="hu-HU" sz="2000" dirty="0">
                <a:latin typeface="Times New Roman" panose="02020603050405020304" pitchFamily="18" charset="0"/>
                <a:cs typeface="Times New Roman" panose="02020603050405020304" pitchFamily="18" charset="0"/>
              </a:rPr>
              <a:t>Task-specific layers </a:t>
            </a:r>
            <a:br>
              <a:rPr lang="en-GB" altLang="hu-HU" sz="2000" dirty="0">
                <a:latin typeface="Times New Roman" panose="02020603050405020304" pitchFamily="18" charset="0"/>
                <a:cs typeface="Times New Roman" panose="02020603050405020304" pitchFamily="18" charset="0"/>
              </a:rPr>
            </a:br>
            <a:r>
              <a:rPr lang="en-GB" altLang="hu-HU" sz="2000" dirty="0">
                <a:latin typeface="Times New Roman" panose="02020603050405020304" pitchFamily="18" charset="0"/>
                <a:cs typeface="Times New Roman" panose="02020603050405020304" pitchFamily="18" charset="0"/>
              </a:rPr>
              <a:t>above</a:t>
            </a:r>
          </a:p>
          <a:p>
            <a:pPr lvl="1" eaLnBrk="1" hangingPunct="1"/>
            <a:r>
              <a:rPr lang="en-GB" altLang="hu-HU" sz="2000" dirty="0">
                <a:latin typeface="Times New Roman" panose="02020603050405020304" pitchFamily="18" charset="0"/>
                <a:cs typeface="Times New Roman" panose="02020603050405020304" pitchFamily="18" charset="0"/>
              </a:rPr>
              <a:t>Two output layers</a:t>
            </a:r>
          </a:p>
          <a:p>
            <a:pPr lvl="1" eaLnBrk="1" hangingPunct="1"/>
            <a:r>
              <a:rPr lang="en-GB" altLang="hu-HU" sz="2000" dirty="0">
                <a:latin typeface="Times New Roman" panose="02020603050405020304" pitchFamily="18" charset="0"/>
                <a:cs typeface="Times New Roman" panose="02020603050405020304" pitchFamily="18" charset="0"/>
              </a:rPr>
              <a:t>Two cost functions</a:t>
            </a:r>
            <a:br>
              <a:rPr lang="en-GB" altLang="hu-HU" sz="2000" dirty="0">
                <a:latin typeface="Times New Roman" panose="02020603050405020304" pitchFamily="18" charset="0"/>
                <a:cs typeface="Times New Roman" panose="02020603050405020304" pitchFamily="18" charset="0"/>
              </a:rPr>
            </a:br>
            <a:r>
              <a:rPr lang="en-GB" altLang="hu-HU" sz="2000" dirty="0">
                <a:latin typeface="Times New Roman" panose="02020603050405020304" pitchFamily="18" charset="0"/>
                <a:cs typeface="Times New Roman" panose="02020603050405020304" pitchFamily="18" charset="0"/>
              </a:rPr>
              <a:t>are minimized</a:t>
            </a:r>
          </a:p>
          <a:p>
            <a:pPr lvl="1" eaLnBrk="1" hangingPunct="1"/>
            <a:r>
              <a:rPr lang="en-GB" altLang="hu-HU" sz="2000" dirty="0">
                <a:latin typeface="Times New Roman" panose="02020603050405020304" pitchFamily="18" charset="0"/>
                <a:cs typeface="Times New Roman" panose="02020603050405020304" pitchFamily="18" charset="0"/>
              </a:rPr>
              <a:t>During </a:t>
            </a:r>
            <a:br>
              <a:rPr lang="en-GB" altLang="hu-HU" sz="2000" dirty="0">
                <a:latin typeface="Times New Roman" panose="02020603050405020304" pitchFamily="18" charset="0"/>
                <a:cs typeface="Times New Roman" panose="02020603050405020304" pitchFamily="18" charset="0"/>
              </a:rPr>
            </a:br>
            <a:r>
              <a:rPr lang="en-GB" altLang="hu-HU" sz="2000" dirty="0">
                <a:latin typeface="Times New Roman" panose="02020603050405020304" pitchFamily="18" charset="0"/>
                <a:cs typeface="Times New Roman" panose="02020603050405020304" pitchFamily="18" charset="0"/>
              </a:rPr>
              <a:t>backpropagation </a:t>
            </a:r>
            <a:br>
              <a:rPr lang="en-GB" altLang="hu-HU" sz="2000" dirty="0">
                <a:latin typeface="Times New Roman" panose="02020603050405020304" pitchFamily="18" charset="0"/>
                <a:cs typeface="Times New Roman" panose="02020603050405020304" pitchFamily="18" charset="0"/>
              </a:rPr>
            </a:br>
            <a:r>
              <a:rPr lang="en-GB" altLang="hu-HU" sz="2000" dirty="0">
                <a:latin typeface="Times New Roman" panose="02020603050405020304" pitchFamily="18" charset="0"/>
                <a:cs typeface="Times New Roman" panose="02020603050405020304" pitchFamily="18" charset="0"/>
              </a:rPr>
              <a:t>the weighted errors </a:t>
            </a:r>
            <a:br>
              <a:rPr lang="en-GB" altLang="hu-HU" sz="2000" dirty="0">
                <a:latin typeface="Times New Roman" panose="02020603050405020304" pitchFamily="18" charset="0"/>
                <a:cs typeface="Times New Roman" panose="02020603050405020304" pitchFamily="18" charset="0"/>
              </a:rPr>
            </a:br>
            <a:r>
              <a:rPr lang="en-GB" altLang="hu-HU" sz="2000" dirty="0">
                <a:latin typeface="Times New Roman" panose="02020603050405020304" pitchFamily="18" charset="0"/>
                <a:cs typeface="Times New Roman" panose="02020603050405020304" pitchFamily="18" charset="0"/>
              </a:rPr>
              <a:t>from the two </a:t>
            </a:r>
            <a:br>
              <a:rPr lang="en-GB" altLang="hu-HU" sz="2000" dirty="0">
                <a:latin typeface="Times New Roman" panose="02020603050405020304" pitchFamily="18" charset="0"/>
                <a:cs typeface="Times New Roman" panose="02020603050405020304" pitchFamily="18" charset="0"/>
              </a:rPr>
            </a:br>
            <a:r>
              <a:rPr lang="en-GB" altLang="hu-HU" sz="2000" dirty="0">
                <a:latin typeface="Times New Roman" panose="02020603050405020304" pitchFamily="18" charset="0"/>
                <a:cs typeface="Times New Roman" panose="02020603050405020304" pitchFamily="18" charset="0"/>
              </a:rPr>
              <a:t>branches are summed</a:t>
            </a:r>
            <a:br>
              <a:rPr lang="en-GB" altLang="hu-HU" sz="2000" dirty="0">
                <a:latin typeface="Times New Roman" panose="02020603050405020304" pitchFamily="18" charset="0"/>
                <a:cs typeface="Times New Roman" panose="02020603050405020304" pitchFamily="18" charset="0"/>
              </a:rPr>
            </a:br>
            <a:r>
              <a:rPr lang="en-GB" altLang="hu-HU" sz="2000" dirty="0">
                <a:latin typeface="Times New Roman" panose="02020603050405020304" pitchFamily="18" charset="0"/>
                <a:cs typeface="Times New Roman" panose="02020603050405020304" pitchFamily="18" charset="0"/>
              </a:rPr>
              <a:t>(λ parameter)</a:t>
            </a:r>
            <a:br>
              <a:rPr lang="en-GB" altLang="hu-HU" sz="2000" dirty="0">
                <a:latin typeface="Times New Roman" panose="02020603050405020304" pitchFamily="18" charset="0"/>
                <a:cs typeface="Times New Roman" panose="02020603050405020304" pitchFamily="18" charset="0"/>
              </a:rPr>
            </a:br>
            <a:endParaRPr lang="en-GB" altLang="hu-HU" sz="2000" dirty="0">
              <a:latin typeface="Times New Roman" panose="02020603050405020304" pitchFamily="18" charset="0"/>
              <a:cs typeface="Times New Roman" panose="02020603050405020304" pitchFamily="18" charset="0"/>
            </a:endParaRPr>
          </a:p>
        </p:txBody>
      </p:sp>
      <p:pic>
        <p:nvPicPr>
          <p:cNvPr id="24579" name="Picture 12" descr="szte_cimer.tif">
            <a:extLst>
              <a:ext uri="{FF2B5EF4-FFF2-40B4-BE49-F238E27FC236}">
                <a16:creationId xmlns:a16="http://schemas.microsoft.com/office/drawing/2014/main" id="{7C69A8EE-FD00-4E50-9656-199E10C9F70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563" y="122238"/>
            <a:ext cx="776287"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Cím 8">
            <a:extLst>
              <a:ext uri="{FF2B5EF4-FFF2-40B4-BE49-F238E27FC236}">
                <a16:creationId xmlns:a16="http://schemas.microsoft.com/office/drawing/2014/main" id="{36876F94-B3F9-4786-BB80-74C8C858075A}"/>
              </a:ext>
            </a:extLst>
          </p:cNvPr>
          <p:cNvSpPr>
            <a:spLocks noGrp="1"/>
          </p:cNvSpPr>
          <p:nvPr>
            <p:ph type="title"/>
          </p:nvPr>
        </p:nvSpPr>
        <p:spPr>
          <a:xfrm>
            <a:off x="571500" y="314325"/>
            <a:ext cx="8229600" cy="566738"/>
          </a:xfrm>
        </p:spPr>
        <p:txBody>
          <a:bodyPr/>
          <a:lstStyle/>
          <a:p>
            <a:pPr algn="ctr" eaLnBrk="1" hangingPunct="1"/>
            <a:r>
              <a:rPr lang="en-GB" altLang="hu-HU" sz="4000" dirty="0">
                <a:solidFill>
                  <a:schemeClr val="bg1"/>
                </a:solidFill>
              </a:rPr>
              <a:t>Multi-task Network Structure</a:t>
            </a:r>
          </a:p>
        </p:txBody>
      </p:sp>
      <p:sp>
        <p:nvSpPr>
          <p:cNvPr id="24581" name="Rectangle 7">
            <a:extLst>
              <a:ext uri="{FF2B5EF4-FFF2-40B4-BE49-F238E27FC236}">
                <a16:creationId xmlns:a16="http://schemas.microsoft.com/office/drawing/2014/main" id="{67655D55-EB29-4097-A240-CF51F6EEC0FB}"/>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24582" name="Rectangle 9">
            <a:extLst>
              <a:ext uri="{FF2B5EF4-FFF2-40B4-BE49-F238E27FC236}">
                <a16:creationId xmlns:a16="http://schemas.microsoft.com/office/drawing/2014/main" id="{FD40E29B-BFEE-46C1-A776-791B0738CDBB}"/>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24583" name="Rectangle 11">
            <a:extLst>
              <a:ext uri="{FF2B5EF4-FFF2-40B4-BE49-F238E27FC236}">
                <a16:creationId xmlns:a16="http://schemas.microsoft.com/office/drawing/2014/main" id="{3EA14BDA-877F-4371-B3C6-AD3A978474A5}"/>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24584" name="Rectangle 12">
            <a:extLst>
              <a:ext uri="{FF2B5EF4-FFF2-40B4-BE49-F238E27FC236}">
                <a16:creationId xmlns:a16="http://schemas.microsoft.com/office/drawing/2014/main" id="{4F4FB618-2E2F-418E-9F2F-642D71FA13A0}"/>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24585" name="Rectangle 14">
            <a:extLst>
              <a:ext uri="{FF2B5EF4-FFF2-40B4-BE49-F238E27FC236}">
                <a16:creationId xmlns:a16="http://schemas.microsoft.com/office/drawing/2014/main" id="{4AC534D0-73E1-4205-80D4-BD2411EF9600}"/>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24586" name="Rectangle 6">
            <a:extLst>
              <a:ext uri="{FF2B5EF4-FFF2-40B4-BE49-F238E27FC236}">
                <a16:creationId xmlns:a16="http://schemas.microsoft.com/office/drawing/2014/main" id="{DD5BB48C-9864-4892-95D6-8675AD398C7A}"/>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24587" name="Rectangle 8">
            <a:extLst>
              <a:ext uri="{FF2B5EF4-FFF2-40B4-BE49-F238E27FC236}">
                <a16:creationId xmlns:a16="http://schemas.microsoft.com/office/drawing/2014/main" id="{E53DFD5E-6D30-4FDB-BFBF-B5C12A200062}"/>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24588" name="Rectangle 6">
            <a:extLst>
              <a:ext uri="{FF2B5EF4-FFF2-40B4-BE49-F238E27FC236}">
                <a16:creationId xmlns:a16="http://schemas.microsoft.com/office/drawing/2014/main" id="{9E45296F-16F8-4869-BEDC-C92BF7791A23}"/>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pic>
        <p:nvPicPr>
          <p:cNvPr id="3" name="Picture 2">
            <a:extLst>
              <a:ext uri="{FF2B5EF4-FFF2-40B4-BE49-F238E27FC236}">
                <a16:creationId xmlns:a16="http://schemas.microsoft.com/office/drawing/2014/main" id="{E9485B50-9752-456C-861F-AAFCADACC817}"/>
              </a:ext>
            </a:extLst>
          </p:cNvPr>
          <p:cNvPicPr>
            <a:picLocks noChangeAspect="1"/>
          </p:cNvPicPr>
          <p:nvPr/>
        </p:nvPicPr>
        <p:blipFill>
          <a:blip r:embed="rId4"/>
          <a:stretch>
            <a:fillRect/>
          </a:stretch>
        </p:blipFill>
        <p:spPr>
          <a:xfrm>
            <a:off x="3419475" y="3144171"/>
            <a:ext cx="5724525" cy="337185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602" name="Content Placeholder 11">
            <a:extLst>
              <a:ext uri="{FF2B5EF4-FFF2-40B4-BE49-F238E27FC236}">
                <a16:creationId xmlns:a16="http://schemas.microsoft.com/office/drawing/2014/main" id="{6677BD10-C7DF-4EDB-9101-741E94F00700}"/>
              </a:ext>
            </a:extLst>
          </p:cNvPr>
          <p:cNvSpPr>
            <a:spLocks noGrp="1"/>
          </p:cNvSpPr>
          <p:nvPr>
            <p:ph idx="1"/>
          </p:nvPr>
        </p:nvSpPr>
        <p:spPr>
          <a:xfrm>
            <a:off x="358775" y="1450975"/>
            <a:ext cx="8435975" cy="4608513"/>
          </a:xfrm>
        </p:spPr>
        <p:txBody>
          <a:bodyPr/>
          <a:lstStyle/>
          <a:p>
            <a:pPr eaLnBrk="1" hangingPunct="1"/>
            <a:r>
              <a:rPr lang="en-GB" altLang="hu-HU" sz="2200" dirty="0">
                <a:latin typeface="Times New Roman" panose="02020603050405020304" pitchFamily="18" charset="0"/>
                <a:cs typeface="Times New Roman" panose="02020603050405020304" pitchFamily="18" charset="0"/>
              </a:rPr>
              <a:t>Obviously this makes sense if the two tasks are similar but not the same</a:t>
            </a:r>
          </a:p>
          <a:p>
            <a:pPr eaLnBrk="1" hangingPunct="1"/>
            <a:r>
              <a:rPr lang="en-GB" altLang="hu-HU" sz="2200" dirty="0">
                <a:latin typeface="Times New Roman" panose="02020603050405020304" pitchFamily="18" charset="0"/>
                <a:cs typeface="Times New Roman" panose="02020603050405020304" pitchFamily="18" charset="0"/>
              </a:rPr>
              <a:t>Apart from λ an additional parameter is also used to determine the ways of the branching depth of the network</a:t>
            </a:r>
            <a:endParaRPr lang="en-GB" altLang="hu-HU" sz="2400" dirty="0">
              <a:latin typeface="Times New Roman" panose="02020603050405020304" pitchFamily="18" charset="0"/>
              <a:cs typeface="Times New Roman" panose="02020603050405020304" pitchFamily="18" charset="0"/>
            </a:endParaRPr>
          </a:p>
          <a:p>
            <a:pPr lvl="1" eaLnBrk="1" hangingPunct="1"/>
            <a:r>
              <a:rPr lang="en-GB" altLang="hu-HU" sz="1800" dirty="0">
                <a:latin typeface="Times New Roman" panose="02020603050405020304" pitchFamily="18" charset="0"/>
                <a:cs typeface="Times New Roman" panose="02020603050405020304" pitchFamily="18" charset="0"/>
              </a:rPr>
              <a:t>Seems sensible, that for increasingly dissimilar tasks, the point of network separation should happen sooner (less common and more task-specific layers are needed)</a:t>
            </a:r>
          </a:p>
          <a:p>
            <a:pPr lvl="1" eaLnBrk="1" hangingPunct="1"/>
            <a:r>
              <a:rPr lang="en-GB" altLang="hu-HU" sz="1800" dirty="0">
                <a:latin typeface="Times New Roman" panose="02020603050405020304" pitchFamily="18" charset="0"/>
                <a:cs typeface="Times New Roman" panose="02020603050405020304" pitchFamily="18" charset="0"/>
              </a:rPr>
              <a:t>But this can only be determined by experimentation</a:t>
            </a:r>
          </a:p>
          <a:p>
            <a:pPr eaLnBrk="1" hangingPunct="1"/>
            <a:r>
              <a:rPr lang="en-GB" altLang="hu-HU" sz="2200" dirty="0">
                <a:latin typeface="Times New Roman" panose="02020603050405020304" pitchFamily="18" charset="0"/>
                <a:cs typeface="Times New Roman" panose="02020603050405020304" pitchFamily="18" charset="0"/>
              </a:rPr>
              <a:t>What are the advantages of multi-task learning (apart from the fact, that 2 tasks are solved at the same time)?</a:t>
            </a:r>
          </a:p>
          <a:p>
            <a:pPr lvl="1" eaLnBrk="1" hangingPunct="1"/>
            <a:r>
              <a:rPr lang="en-GB" altLang="hu-HU" sz="2000" dirty="0">
                <a:latin typeface="Times New Roman" panose="02020603050405020304" pitchFamily="18" charset="0"/>
                <a:cs typeface="Times New Roman" panose="02020603050405020304" pitchFamily="18" charset="0"/>
              </a:rPr>
              <a:t>The network needs to find a representation in the common layers, that helps to solve both tasks</a:t>
            </a:r>
          </a:p>
          <a:p>
            <a:pPr lvl="1" eaLnBrk="1" hangingPunct="1"/>
            <a:r>
              <a:rPr lang="en-GB" altLang="hu-HU" sz="2000" dirty="0">
                <a:latin typeface="Times New Roman" panose="02020603050405020304" pitchFamily="18" charset="0"/>
                <a:cs typeface="Times New Roman" panose="02020603050405020304" pitchFamily="18" charset="0"/>
              </a:rPr>
              <a:t>This has a regularization effect (less overfitting, better generalization)</a:t>
            </a:r>
          </a:p>
          <a:p>
            <a:pPr lvl="1" eaLnBrk="1" hangingPunct="1"/>
            <a:r>
              <a:rPr lang="en-GB" altLang="hu-HU" sz="2000" dirty="0">
                <a:latin typeface="Times New Roman" panose="02020603050405020304" pitchFamily="18" charset="0"/>
                <a:cs typeface="Times New Roman" panose="02020603050405020304" pitchFamily="18" charset="0"/>
              </a:rPr>
              <a:t>Often the performance is better than if the two tasks were solved separately</a:t>
            </a:r>
          </a:p>
        </p:txBody>
      </p:sp>
      <p:pic>
        <p:nvPicPr>
          <p:cNvPr id="25603" name="Picture 12" descr="szte_cimer.tif">
            <a:extLst>
              <a:ext uri="{FF2B5EF4-FFF2-40B4-BE49-F238E27FC236}">
                <a16:creationId xmlns:a16="http://schemas.microsoft.com/office/drawing/2014/main" id="{69E26B6F-D9BA-414E-AAB6-621064BAAF6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6213" y="117475"/>
            <a:ext cx="776287"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Cím 8">
            <a:extLst>
              <a:ext uri="{FF2B5EF4-FFF2-40B4-BE49-F238E27FC236}">
                <a16:creationId xmlns:a16="http://schemas.microsoft.com/office/drawing/2014/main" id="{0A8A4534-9F46-4BDB-82EA-E3D3B2C6AAA4}"/>
              </a:ext>
            </a:extLst>
          </p:cNvPr>
          <p:cNvSpPr>
            <a:spLocks noGrp="1"/>
          </p:cNvSpPr>
          <p:nvPr>
            <p:ph type="title"/>
          </p:nvPr>
        </p:nvSpPr>
        <p:spPr>
          <a:xfrm>
            <a:off x="565150" y="325438"/>
            <a:ext cx="8229600" cy="566737"/>
          </a:xfrm>
        </p:spPr>
        <p:txBody>
          <a:bodyPr/>
          <a:lstStyle/>
          <a:p>
            <a:pPr algn="ctr" eaLnBrk="1" hangingPunct="1"/>
            <a:r>
              <a:rPr lang="en-GB" altLang="hu-HU" sz="4000" dirty="0">
                <a:solidFill>
                  <a:schemeClr val="bg1"/>
                </a:solidFill>
              </a:rPr>
              <a:t>Multi-task Training</a:t>
            </a:r>
          </a:p>
        </p:txBody>
      </p:sp>
      <p:sp>
        <p:nvSpPr>
          <p:cNvPr id="25605" name="Rectangle 7">
            <a:extLst>
              <a:ext uri="{FF2B5EF4-FFF2-40B4-BE49-F238E27FC236}">
                <a16:creationId xmlns:a16="http://schemas.microsoft.com/office/drawing/2014/main" id="{2B907CB1-C972-47C6-B885-DA49DCC4984C}"/>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25606" name="Rectangle 9">
            <a:extLst>
              <a:ext uri="{FF2B5EF4-FFF2-40B4-BE49-F238E27FC236}">
                <a16:creationId xmlns:a16="http://schemas.microsoft.com/office/drawing/2014/main" id="{6E8137D0-99DD-4FB8-902A-7C180AA72D3D}"/>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25607" name="Rectangle 11">
            <a:extLst>
              <a:ext uri="{FF2B5EF4-FFF2-40B4-BE49-F238E27FC236}">
                <a16:creationId xmlns:a16="http://schemas.microsoft.com/office/drawing/2014/main" id="{3FB1904E-A565-43D4-8906-DE150BFDA8D5}"/>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25608" name="Rectangle 12">
            <a:extLst>
              <a:ext uri="{FF2B5EF4-FFF2-40B4-BE49-F238E27FC236}">
                <a16:creationId xmlns:a16="http://schemas.microsoft.com/office/drawing/2014/main" id="{7CC447B7-8D0C-46E8-9DDC-E8C69352F03E}"/>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25609" name="Rectangle 14">
            <a:extLst>
              <a:ext uri="{FF2B5EF4-FFF2-40B4-BE49-F238E27FC236}">
                <a16:creationId xmlns:a16="http://schemas.microsoft.com/office/drawing/2014/main" id="{337E14E3-AE3C-4C73-B11B-EB2329F350D2}"/>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25610" name="Rectangle 6">
            <a:extLst>
              <a:ext uri="{FF2B5EF4-FFF2-40B4-BE49-F238E27FC236}">
                <a16:creationId xmlns:a16="http://schemas.microsoft.com/office/drawing/2014/main" id="{16CAA846-ECB8-4337-B466-2A015B6D5C32}"/>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25611" name="Rectangle 8">
            <a:extLst>
              <a:ext uri="{FF2B5EF4-FFF2-40B4-BE49-F238E27FC236}">
                <a16:creationId xmlns:a16="http://schemas.microsoft.com/office/drawing/2014/main" id="{74EA0C24-2BE5-4825-A879-F9BF176ACBB2}"/>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25612" name="Rectangle 6">
            <a:extLst>
              <a:ext uri="{FF2B5EF4-FFF2-40B4-BE49-F238E27FC236}">
                <a16:creationId xmlns:a16="http://schemas.microsoft.com/office/drawing/2014/main" id="{48D9149F-2E2C-431C-BCE9-DD450EAA39AB}"/>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6626" name="Content Placeholder 11">
            <a:extLst>
              <a:ext uri="{FF2B5EF4-FFF2-40B4-BE49-F238E27FC236}">
                <a16:creationId xmlns:a16="http://schemas.microsoft.com/office/drawing/2014/main" id="{9751B05B-6BD4-4A60-9D8B-521AABAC92C5}"/>
              </a:ext>
            </a:extLst>
          </p:cNvPr>
          <p:cNvSpPr>
            <a:spLocks noGrp="1"/>
          </p:cNvSpPr>
          <p:nvPr>
            <p:ph idx="1"/>
          </p:nvPr>
        </p:nvSpPr>
        <p:spPr>
          <a:xfrm>
            <a:off x="35496" y="1762125"/>
            <a:ext cx="9001001" cy="4608513"/>
          </a:xfrm>
        </p:spPr>
        <p:txBody>
          <a:bodyPr/>
          <a:lstStyle/>
          <a:p>
            <a:pPr eaLnBrk="1" hangingPunct="1"/>
            <a:r>
              <a:rPr lang="en-GB" altLang="hu-HU" sz="2200" dirty="0">
                <a:latin typeface="Times New Roman" panose="02020603050405020304" pitchFamily="18" charset="0"/>
                <a:cs typeface="Times New Roman" panose="02020603050405020304" pitchFamily="18" charset="0"/>
              </a:rPr>
              <a:t>Introduces a spin into the multi-task model</a:t>
            </a:r>
          </a:p>
          <a:p>
            <a:pPr eaLnBrk="1" hangingPunct="1"/>
            <a:r>
              <a:rPr lang="en-GB" altLang="hu-HU" sz="2200" dirty="0">
                <a:latin typeface="Times New Roman" panose="02020603050405020304" pitchFamily="18" charset="0"/>
                <a:cs typeface="Times New Roman" panose="02020603050405020304" pitchFamily="18" charset="0"/>
              </a:rPr>
              <a:t>Instead of minimizing the error of the secondary task, it is being maximized</a:t>
            </a:r>
          </a:p>
          <a:p>
            <a:pPr eaLnBrk="1" hangingPunct="1"/>
            <a:r>
              <a:rPr lang="en-GB" altLang="hu-HU" sz="2200" dirty="0" err="1">
                <a:latin typeface="Times New Roman" panose="02020603050405020304" pitchFamily="18" charset="0"/>
                <a:cs typeface="Times New Roman" panose="02020603050405020304" pitchFamily="18" charset="0"/>
              </a:rPr>
              <a:t>Technikal</a:t>
            </a:r>
            <a:r>
              <a:rPr lang="en-GB" altLang="hu-HU" sz="2200" dirty="0">
                <a:latin typeface="Times New Roman" panose="02020603050405020304" pitchFamily="18" charset="0"/>
                <a:cs typeface="Times New Roman" panose="02020603050405020304" pitchFamily="18" charset="0"/>
              </a:rPr>
              <a:t> implementation: λ is chosen negative, the error of the second branch is still being minimalized</a:t>
            </a:r>
          </a:p>
          <a:p>
            <a:pPr lvl="1" eaLnBrk="1" hangingPunct="1"/>
            <a:r>
              <a:rPr lang="en-GB" altLang="hu-HU" sz="2000" dirty="0">
                <a:latin typeface="Times New Roman" panose="02020603050405020304" pitchFamily="18" charset="0"/>
                <a:cs typeface="Times New Roman" panose="02020603050405020304" pitchFamily="18" charset="0"/>
              </a:rPr>
              <a:t>The task-specific layers are trying to minimize</a:t>
            </a:r>
          </a:p>
          <a:p>
            <a:pPr lvl="1" eaLnBrk="1" hangingPunct="1"/>
            <a:r>
              <a:rPr lang="en-GB" altLang="hu-HU" sz="2000" dirty="0">
                <a:latin typeface="Times New Roman" panose="02020603050405020304" pitchFamily="18" charset="0"/>
                <a:cs typeface="Times New Roman" panose="02020603050405020304" pitchFamily="18" charset="0"/>
              </a:rPr>
              <a:t>The changed sign only has an effect in the uppermost common layer</a:t>
            </a:r>
          </a:p>
          <a:p>
            <a:pPr lvl="1" eaLnBrk="1" hangingPunct="1"/>
            <a:r>
              <a:rPr lang="en-GB" altLang="hu-HU" sz="2000" dirty="0">
                <a:latin typeface="Times New Roman" panose="02020603050405020304" pitchFamily="18" charset="0"/>
                <a:cs typeface="Times New Roman" panose="02020603050405020304" pitchFamily="18" charset="0"/>
              </a:rPr>
              <a:t>We only need to change a single sign in the code</a:t>
            </a:r>
          </a:p>
          <a:p>
            <a:pPr lvl="1" eaLnBrk="1" hangingPunct="1"/>
            <a:r>
              <a:rPr lang="en-GB" altLang="hu-HU" sz="2000" dirty="0">
                <a:latin typeface="Times New Roman" panose="02020603050405020304" pitchFamily="18" charset="0"/>
                <a:cs typeface="Times New Roman" panose="02020603050405020304" pitchFamily="18" charset="0"/>
              </a:rPr>
              <a:t>The absolute value of λ should be increased incrementally in c steps</a:t>
            </a:r>
          </a:p>
          <a:p>
            <a:pPr lvl="1" eaLnBrk="1" hangingPunct="1"/>
            <a:r>
              <a:rPr lang="en-GB" altLang="hu-HU" sz="2000" dirty="0">
                <a:latin typeface="Times New Roman" panose="02020603050405020304" pitchFamily="18" charset="0"/>
                <a:cs typeface="Times New Roman" panose="02020603050405020304" pitchFamily="18" charset="0"/>
              </a:rPr>
              <a:t>So in iteration k:</a:t>
            </a:r>
          </a:p>
          <a:p>
            <a:pPr lvl="1" eaLnBrk="1" hangingPunct="1"/>
            <a:endParaRPr lang="en-GB" altLang="hu-HU" sz="2000" dirty="0">
              <a:latin typeface="Times New Roman" panose="02020603050405020304" pitchFamily="18" charset="0"/>
              <a:cs typeface="Times New Roman" panose="02020603050405020304" pitchFamily="18" charset="0"/>
            </a:endParaRPr>
          </a:p>
          <a:p>
            <a:pPr eaLnBrk="1" hangingPunct="1"/>
            <a:r>
              <a:rPr lang="en-GB" altLang="hu-HU" sz="2200" dirty="0">
                <a:latin typeface="Times New Roman" panose="02020603050405020304" pitchFamily="18" charset="0"/>
                <a:cs typeface="Times New Roman" panose="02020603050405020304" pitchFamily="18" charset="0"/>
              </a:rPr>
              <a:t>Effect: the network tries to find a common representation, that is very bad for solving the second task</a:t>
            </a:r>
          </a:p>
          <a:p>
            <a:pPr lvl="1" eaLnBrk="1" hangingPunct="1"/>
            <a:r>
              <a:rPr lang="en-GB" altLang="hu-HU" sz="2000" dirty="0">
                <a:latin typeface="Times New Roman" panose="02020603050405020304" pitchFamily="18" charset="0"/>
                <a:cs typeface="Times New Roman" panose="02020603050405020304" pitchFamily="18" charset="0"/>
              </a:rPr>
              <a:t>In the previous example, it would look for a speaker-independent representation</a:t>
            </a:r>
          </a:p>
          <a:p>
            <a:pPr lvl="1" eaLnBrk="1" hangingPunct="1"/>
            <a:endParaRPr lang="en-GB" altLang="hu-HU" sz="2000" dirty="0">
              <a:latin typeface="Times New Roman" panose="02020603050405020304" pitchFamily="18" charset="0"/>
              <a:cs typeface="Times New Roman" panose="02020603050405020304" pitchFamily="18" charset="0"/>
            </a:endParaRPr>
          </a:p>
        </p:txBody>
      </p:sp>
      <p:pic>
        <p:nvPicPr>
          <p:cNvPr id="26627" name="Picture 12" descr="szte_cimer.tif">
            <a:extLst>
              <a:ext uri="{FF2B5EF4-FFF2-40B4-BE49-F238E27FC236}">
                <a16:creationId xmlns:a16="http://schemas.microsoft.com/office/drawing/2014/main" id="{122308A1-4B7B-46C3-BA1B-44ACE6265CC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5263" y="106363"/>
            <a:ext cx="776287"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Cím 8">
            <a:extLst>
              <a:ext uri="{FF2B5EF4-FFF2-40B4-BE49-F238E27FC236}">
                <a16:creationId xmlns:a16="http://schemas.microsoft.com/office/drawing/2014/main" id="{C6B96DD1-37A9-4881-8813-29EADE2EF9A8}"/>
              </a:ext>
            </a:extLst>
          </p:cNvPr>
          <p:cNvSpPr>
            <a:spLocks noGrp="1"/>
          </p:cNvSpPr>
          <p:nvPr>
            <p:ph type="title"/>
          </p:nvPr>
        </p:nvSpPr>
        <p:spPr>
          <a:xfrm>
            <a:off x="971550" y="314325"/>
            <a:ext cx="8229600" cy="566738"/>
          </a:xfrm>
        </p:spPr>
        <p:txBody>
          <a:bodyPr/>
          <a:lstStyle/>
          <a:p>
            <a:pPr algn="ctr" eaLnBrk="1" hangingPunct="1"/>
            <a:r>
              <a:rPr lang="en-GB" altLang="hu-HU" sz="3600" dirty="0">
                <a:solidFill>
                  <a:schemeClr val="bg1"/>
                </a:solidFill>
              </a:rPr>
              <a:t>Adversarial Multi-task Training</a:t>
            </a:r>
          </a:p>
        </p:txBody>
      </p:sp>
      <p:sp>
        <p:nvSpPr>
          <p:cNvPr id="26629" name="Rectangle 7">
            <a:extLst>
              <a:ext uri="{FF2B5EF4-FFF2-40B4-BE49-F238E27FC236}">
                <a16:creationId xmlns:a16="http://schemas.microsoft.com/office/drawing/2014/main" id="{18034BE3-3BEE-46D7-A1A9-D9DC7E47A3E0}"/>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26630" name="Rectangle 9">
            <a:extLst>
              <a:ext uri="{FF2B5EF4-FFF2-40B4-BE49-F238E27FC236}">
                <a16:creationId xmlns:a16="http://schemas.microsoft.com/office/drawing/2014/main" id="{D61C34CE-BF12-4110-9443-664041A4475D}"/>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26631" name="Rectangle 11">
            <a:extLst>
              <a:ext uri="{FF2B5EF4-FFF2-40B4-BE49-F238E27FC236}">
                <a16:creationId xmlns:a16="http://schemas.microsoft.com/office/drawing/2014/main" id="{40FC374E-B872-4417-AF05-6BC874B99649}"/>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26632" name="Rectangle 12">
            <a:extLst>
              <a:ext uri="{FF2B5EF4-FFF2-40B4-BE49-F238E27FC236}">
                <a16:creationId xmlns:a16="http://schemas.microsoft.com/office/drawing/2014/main" id="{9E8898DC-1DC8-4080-875D-55E08756C75F}"/>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26633" name="Rectangle 14">
            <a:extLst>
              <a:ext uri="{FF2B5EF4-FFF2-40B4-BE49-F238E27FC236}">
                <a16:creationId xmlns:a16="http://schemas.microsoft.com/office/drawing/2014/main" id="{205F217B-4A03-4A5F-B95B-5AADB35754DE}"/>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26634" name="Rectangle 6">
            <a:extLst>
              <a:ext uri="{FF2B5EF4-FFF2-40B4-BE49-F238E27FC236}">
                <a16:creationId xmlns:a16="http://schemas.microsoft.com/office/drawing/2014/main" id="{5EFFFD2D-EDDD-439D-9F27-51753EEF9698}"/>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26635" name="Rectangle 8">
            <a:extLst>
              <a:ext uri="{FF2B5EF4-FFF2-40B4-BE49-F238E27FC236}">
                <a16:creationId xmlns:a16="http://schemas.microsoft.com/office/drawing/2014/main" id="{9D8F3BD9-E362-496B-9E6E-B1C6E7EFBFEE}"/>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26636" name="Rectangle 6">
            <a:extLst>
              <a:ext uri="{FF2B5EF4-FFF2-40B4-BE49-F238E27FC236}">
                <a16:creationId xmlns:a16="http://schemas.microsoft.com/office/drawing/2014/main" id="{1D6E0DF5-0467-4F19-9A26-0A7729E53ECA}"/>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pic>
        <p:nvPicPr>
          <p:cNvPr id="26637" name="Kép 1">
            <a:extLst>
              <a:ext uri="{FF2B5EF4-FFF2-40B4-BE49-F238E27FC236}">
                <a16:creationId xmlns:a16="http://schemas.microsoft.com/office/drawing/2014/main" id="{47B57E53-9160-40EB-94EC-732949EAAFA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4869160"/>
            <a:ext cx="1647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650" name="Content Placeholder 11">
            <a:extLst>
              <a:ext uri="{FF2B5EF4-FFF2-40B4-BE49-F238E27FC236}">
                <a16:creationId xmlns:a16="http://schemas.microsoft.com/office/drawing/2014/main" id="{E010A724-8AB0-4A69-B718-75D7D2A010FF}"/>
              </a:ext>
            </a:extLst>
          </p:cNvPr>
          <p:cNvSpPr>
            <a:spLocks noGrp="1"/>
          </p:cNvSpPr>
          <p:nvPr>
            <p:ph idx="1"/>
          </p:nvPr>
        </p:nvSpPr>
        <p:spPr>
          <a:xfrm>
            <a:off x="35496" y="1762125"/>
            <a:ext cx="9108503" cy="4608513"/>
          </a:xfrm>
        </p:spPr>
        <p:txBody>
          <a:bodyPr/>
          <a:lstStyle/>
          <a:p>
            <a:pPr eaLnBrk="1" hangingPunct="1"/>
            <a:r>
              <a:rPr lang="en-GB" altLang="hu-HU" sz="2200" dirty="0">
                <a:latin typeface="Times New Roman" panose="02020603050405020304" pitchFamily="18" charset="0"/>
                <a:cs typeface="Times New Roman" panose="02020603050405020304" pitchFamily="18" charset="0"/>
              </a:rPr>
              <a:t>Left side: The secondary (speaker identification) branch on the training set</a:t>
            </a:r>
          </a:p>
          <a:p>
            <a:pPr eaLnBrk="1" hangingPunct="1"/>
            <a:r>
              <a:rPr lang="en-GB" altLang="hu-HU" sz="2200" dirty="0">
                <a:latin typeface="Times New Roman" panose="02020603050405020304" pitchFamily="18" charset="0"/>
                <a:cs typeface="Times New Roman" panose="02020603050405020304" pitchFamily="18" charset="0"/>
              </a:rPr>
              <a:t>Right side: primary task error on the development set</a:t>
            </a:r>
            <a:endParaRPr lang="en-GB" altLang="hu-HU" sz="1400" dirty="0">
              <a:latin typeface="Times New Roman" panose="02020603050405020304" pitchFamily="18" charset="0"/>
              <a:cs typeface="Times New Roman" panose="02020603050405020304" pitchFamily="18" charset="0"/>
            </a:endParaRPr>
          </a:p>
          <a:p>
            <a:pPr eaLnBrk="1" hangingPunct="1"/>
            <a:endParaRPr lang="en-GB" altLang="hu-HU" sz="1400" dirty="0">
              <a:latin typeface="Times New Roman" panose="02020603050405020304" pitchFamily="18" charset="0"/>
              <a:cs typeface="Times New Roman" panose="02020603050405020304" pitchFamily="18" charset="0"/>
            </a:endParaRPr>
          </a:p>
          <a:p>
            <a:pPr eaLnBrk="1" hangingPunct="1"/>
            <a:endParaRPr lang="en-GB" altLang="hu-HU" sz="1400" dirty="0">
              <a:latin typeface="Times New Roman" panose="02020603050405020304" pitchFamily="18" charset="0"/>
              <a:cs typeface="Times New Roman" panose="02020603050405020304" pitchFamily="18" charset="0"/>
            </a:endParaRPr>
          </a:p>
          <a:p>
            <a:pPr eaLnBrk="1" hangingPunct="1"/>
            <a:endParaRPr lang="en-GB" altLang="hu-HU" sz="1400" dirty="0">
              <a:latin typeface="Times New Roman" panose="02020603050405020304" pitchFamily="18" charset="0"/>
              <a:cs typeface="Times New Roman" panose="02020603050405020304" pitchFamily="18" charset="0"/>
            </a:endParaRPr>
          </a:p>
          <a:p>
            <a:pPr eaLnBrk="1" hangingPunct="1"/>
            <a:endParaRPr lang="en-GB" altLang="hu-HU" sz="1400" dirty="0">
              <a:latin typeface="Times New Roman" panose="02020603050405020304" pitchFamily="18" charset="0"/>
              <a:cs typeface="Times New Roman" panose="02020603050405020304" pitchFamily="18" charset="0"/>
            </a:endParaRPr>
          </a:p>
          <a:p>
            <a:pPr eaLnBrk="1" hangingPunct="1"/>
            <a:endParaRPr lang="en-GB" altLang="hu-HU" sz="1400" dirty="0">
              <a:latin typeface="Times New Roman" panose="02020603050405020304" pitchFamily="18" charset="0"/>
              <a:cs typeface="Times New Roman" panose="02020603050405020304" pitchFamily="18" charset="0"/>
            </a:endParaRPr>
          </a:p>
          <a:p>
            <a:pPr eaLnBrk="1" hangingPunct="1"/>
            <a:endParaRPr lang="en-GB" altLang="hu-HU" sz="1400" dirty="0">
              <a:latin typeface="Times New Roman" panose="02020603050405020304" pitchFamily="18" charset="0"/>
              <a:cs typeface="Times New Roman" panose="02020603050405020304" pitchFamily="18" charset="0"/>
            </a:endParaRPr>
          </a:p>
          <a:p>
            <a:pPr eaLnBrk="1" hangingPunct="1"/>
            <a:endParaRPr lang="en-GB" altLang="hu-HU" sz="1400" dirty="0">
              <a:latin typeface="Times New Roman" panose="02020603050405020304" pitchFamily="18" charset="0"/>
              <a:cs typeface="Times New Roman" panose="02020603050405020304" pitchFamily="18" charset="0"/>
            </a:endParaRPr>
          </a:p>
          <a:p>
            <a:pPr eaLnBrk="1" hangingPunct="1"/>
            <a:endParaRPr lang="en-GB" altLang="hu-HU" sz="1400" dirty="0">
              <a:latin typeface="Times New Roman" panose="02020603050405020304" pitchFamily="18" charset="0"/>
              <a:cs typeface="Times New Roman" panose="02020603050405020304" pitchFamily="18" charset="0"/>
            </a:endParaRPr>
          </a:p>
          <a:p>
            <a:pPr eaLnBrk="1" hangingPunct="1"/>
            <a:endParaRPr lang="en-GB" altLang="hu-HU" sz="1400" dirty="0">
              <a:latin typeface="Times New Roman" panose="02020603050405020304" pitchFamily="18" charset="0"/>
              <a:cs typeface="Times New Roman" panose="02020603050405020304" pitchFamily="18" charset="0"/>
            </a:endParaRPr>
          </a:p>
          <a:p>
            <a:pPr eaLnBrk="1" hangingPunct="1"/>
            <a:endParaRPr lang="en-GB" altLang="hu-HU" sz="1400" dirty="0">
              <a:latin typeface="Times New Roman" panose="02020603050405020304" pitchFamily="18" charset="0"/>
              <a:cs typeface="Times New Roman" panose="02020603050405020304" pitchFamily="18" charset="0"/>
            </a:endParaRPr>
          </a:p>
          <a:p>
            <a:pPr eaLnBrk="1" hangingPunct="1"/>
            <a:endParaRPr lang="en-GB" altLang="hu-HU" sz="1400" dirty="0">
              <a:latin typeface="Times New Roman" panose="02020603050405020304" pitchFamily="18" charset="0"/>
              <a:cs typeface="Times New Roman" panose="02020603050405020304" pitchFamily="18" charset="0"/>
            </a:endParaRPr>
          </a:p>
          <a:p>
            <a:pPr lvl="1" eaLnBrk="1" hangingPunct="1"/>
            <a:r>
              <a:rPr lang="en-GB" altLang="hu-HU" sz="2000" dirty="0">
                <a:latin typeface="Times New Roman" panose="02020603050405020304" pitchFamily="18" charset="0"/>
                <a:cs typeface="Times New Roman" panose="02020603050405020304" pitchFamily="18" charset="0"/>
              </a:rPr>
              <a:t>„passive” learning: the secondary branch trains, but has no say about the forming representation in the common layers (the main branch trains „single-task”)</a:t>
            </a:r>
          </a:p>
          <a:p>
            <a:pPr lvl="1" eaLnBrk="1" hangingPunct="1"/>
            <a:r>
              <a:rPr lang="en-GB" altLang="hu-HU" sz="2000" dirty="0">
                <a:latin typeface="Times New Roman" panose="02020603050405020304" pitchFamily="18" charset="0"/>
                <a:cs typeface="Times New Roman" panose="02020603050405020304" pitchFamily="18" charset="0"/>
              </a:rPr>
              <a:t>Result: the multi-task makes it worse, the adversarial multi-task helps a little on the accuracy performance of the primary (speech recognition) task</a:t>
            </a:r>
          </a:p>
        </p:txBody>
      </p:sp>
      <p:pic>
        <p:nvPicPr>
          <p:cNvPr id="27651" name="Picture 12" descr="szte_cimer.tif">
            <a:extLst>
              <a:ext uri="{FF2B5EF4-FFF2-40B4-BE49-F238E27FC236}">
                <a16:creationId xmlns:a16="http://schemas.microsoft.com/office/drawing/2014/main" id="{54089715-C292-4C06-B641-C6371F85A65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44463"/>
            <a:ext cx="776288"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Cím 8">
            <a:extLst>
              <a:ext uri="{FF2B5EF4-FFF2-40B4-BE49-F238E27FC236}">
                <a16:creationId xmlns:a16="http://schemas.microsoft.com/office/drawing/2014/main" id="{47895ECA-3D81-49B5-BFF6-9417A8AC7789}"/>
              </a:ext>
            </a:extLst>
          </p:cNvPr>
          <p:cNvSpPr>
            <a:spLocks noGrp="1"/>
          </p:cNvSpPr>
          <p:nvPr>
            <p:ph type="title"/>
          </p:nvPr>
        </p:nvSpPr>
        <p:spPr>
          <a:xfrm>
            <a:off x="784225" y="241300"/>
            <a:ext cx="8229600" cy="566738"/>
          </a:xfrm>
        </p:spPr>
        <p:txBody>
          <a:bodyPr/>
          <a:lstStyle/>
          <a:p>
            <a:pPr algn="ctr" eaLnBrk="1" hangingPunct="1"/>
            <a:r>
              <a:rPr lang="en-GB" altLang="hu-HU" sz="3600" dirty="0">
                <a:solidFill>
                  <a:schemeClr val="bg1"/>
                </a:solidFill>
              </a:rPr>
              <a:t>Visualizing Training with our Example</a:t>
            </a:r>
          </a:p>
        </p:txBody>
      </p:sp>
      <p:sp>
        <p:nvSpPr>
          <p:cNvPr id="27653" name="Rectangle 7">
            <a:extLst>
              <a:ext uri="{FF2B5EF4-FFF2-40B4-BE49-F238E27FC236}">
                <a16:creationId xmlns:a16="http://schemas.microsoft.com/office/drawing/2014/main" id="{C201EADF-BA18-4E57-A3C2-A29704C3D4B1}"/>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27654" name="Rectangle 9">
            <a:extLst>
              <a:ext uri="{FF2B5EF4-FFF2-40B4-BE49-F238E27FC236}">
                <a16:creationId xmlns:a16="http://schemas.microsoft.com/office/drawing/2014/main" id="{43C94F9E-FAC8-459A-89AB-E0DC45AC2978}"/>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27655" name="Rectangle 11">
            <a:extLst>
              <a:ext uri="{FF2B5EF4-FFF2-40B4-BE49-F238E27FC236}">
                <a16:creationId xmlns:a16="http://schemas.microsoft.com/office/drawing/2014/main" id="{8C87CC85-54F6-4899-AAB0-211BE85FCD02}"/>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27656" name="Rectangle 12">
            <a:extLst>
              <a:ext uri="{FF2B5EF4-FFF2-40B4-BE49-F238E27FC236}">
                <a16:creationId xmlns:a16="http://schemas.microsoft.com/office/drawing/2014/main" id="{1FDF05DC-4FCE-441C-9018-632981CCABF7}"/>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27657" name="Rectangle 14">
            <a:extLst>
              <a:ext uri="{FF2B5EF4-FFF2-40B4-BE49-F238E27FC236}">
                <a16:creationId xmlns:a16="http://schemas.microsoft.com/office/drawing/2014/main" id="{84F54A11-526D-404D-B447-40E03EFB406F}"/>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27658" name="Rectangle 6">
            <a:extLst>
              <a:ext uri="{FF2B5EF4-FFF2-40B4-BE49-F238E27FC236}">
                <a16:creationId xmlns:a16="http://schemas.microsoft.com/office/drawing/2014/main" id="{0AEBFF08-EBB3-4478-8276-54CEA4393B1D}"/>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27659" name="Rectangle 8">
            <a:extLst>
              <a:ext uri="{FF2B5EF4-FFF2-40B4-BE49-F238E27FC236}">
                <a16:creationId xmlns:a16="http://schemas.microsoft.com/office/drawing/2014/main" id="{3BA2E96B-00B9-4174-9021-1BEFEE835B1A}"/>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27660" name="Rectangle 6">
            <a:extLst>
              <a:ext uri="{FF2B5EF4-FFF2-40B4-BE49-F238E27FC236}">
                <a16:creationId xmlns:a16="http://schemas.microsoft.com/office/drawing/2014/main" id="{DAEEF9E5-506C-4393-979D-46FDD839838D}"/>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pic>
        <p:nvPicPr>
          <p:cNvPr id="15" name="Picture 14">
            <a:extLst>
              <a:ext uri="{FF2B5EF4-FFF2-40B4-BE49-F238E27FC236}">
                <a16:creationId xmlns:a16="http://schemas.microsoft.com/office/drawing/2014/main" id="{1D83DD08-4DD2-4AC3-AC6D-33BA844581A0}"/>
              </a:ext>
            </a:extLst>
          </p:cNvPr>
          <p:cNvPicPr>
            <a:picLocks noChangeAspect="1"/>
          </p:cNvPicPr>
          <p:nvPr/>
        </p:nvPicPr>
        <p:blipFill>
          <a:blip r:embed="rId4"/>
          <a:stretch>
            <a:fillRect/>
          </a:stretch>
        </p:blipFill>
        <p:spPr>
          <a:xfrm>
            <a:off x="6226147" y="2996952"/>
            <a:ext cx="2917853" cy="1718669"/>
          </a:xfrm>
          <a:prstGeom prst="rect">
            <a:avLst/>
          </a:prstGeom>
        </p:spPr>
      </p:pic>
      <p:pic>
        <p:nvPicPr>
          <p:cNvPr id="3" name="Picture 2">
            <a:extLst>
              <a:ext uri="{FF2B5EF4-FFF2-40B4-BE49-F238E27FC236}">
                <a16:creationId xmlns:a16="http://schemas.microsoft.com/office/drawing/2014/main" id="{D594670C-2D1B-4E8B-B7C7-63D007773646}"/>
              </a:ext>
            </a:extLst>
          </p:cNvPr>
          <p:cNvPicPr>
            <a:picLocks noChangeAspect="1"/>
          </p:cNvPicPr>
          <p:nvPr/>
        </p:nvPicPr>
        <p:blipFill>
          <a:blip r:embed="rId5"/>
          <a:stretch>
            <a:fillRect/>
          </a:stretch>
        </p:blipFill>
        <p:spPr>
          <a:xfrm>
            <a:off x="117044" y="2775743"/>
            <a:ext cx="6210300" cy="258127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Content Placeholder 11">
            <a:extLst>
              <a:ext uri="{FF2B5EF4-FFF2-40B4-BE49-F238E27FC236}">
                <a16:creationId xmlns:a16="http://schemas.microsoft.com/office/drawing/2014/main" id="{1B22FC58-11BB-4194-9A11-CEE2ABF7D17A}"/>
              </a:ext>
            </a:extLst>
          </p:cNvPr>
          <p:cNvSpPr>
            <a:spLocks noGrp="1"/>
          </p:cNvSpPr>
          <p:nvPr>
            <p:ph idx="1"/>
          </p:nvPr>
        </p:nvSpPr>
        <p:spPr>
          <a:xfrm>
            <a:off x="107504" y="1268760"/>
            <a:ext cx="8856984" cy="4479925"/>
          </a:xfrm>
        </p:spPr>
        <p:txBody>
          <a:bodyPr/>
          <a:lstStyle/>
          <a:p>
            <a:pPr eaLnBrk="1" hangingPunct="1">
              <a:defRPr/>
            </a:pPr>
            <a:r>
              <a:rPr lang="en-GB" altLang="hu-HU" sz="2200" dirty="0">
                <a:latin typeface="Times New Roman" panose="02020603050405020304" pitchFamily="18" charset="0"/>
                <a:cs typeface="Times New Roman" panose="02020603050405020304" pitchFamily="18" charset="0"/>
                <a:sym typeface="Wingdings" panose="05000000000000000000" pitchFamily="2" charset="2"/>
              </a:rPr>
              <a:t>Example: an extra-terrestrial (UFO) lands on Earth in order to investigate humans</a:t>
            </a:r>
          </a:p>
          <a:p>
            <a:pPr lvl="1" eaLnBrk="1" hangingPunct="1">
              <a:defRPr/>
            </a:pPr>
            <a:r>
              <a:rPr lang="en-GB" altLang="hu-HU" sz="2000" dirty="0">
                <a:latin typeface="Times New Roman" panose="02020603050405020304" pitchFamily="18" charset="0"/>
                <a:cs typeface="Times New Roman" panose="02020603050405020304" pitchFamily="18" charset="0"/>
                <a:sym typeface="Wingdings" panose="05000000000000000000" pitchFamily="2" charset="2"/>
              </a:rPr>
              <a:t>He watches 10 people then concludes the following: humans have two legs, two arms, one head and their eyes are brown</a:t>
            </a:r>
          </a:p>
          <a:p>
            <a:pPr lvl="1" eaLnBrk="1" hangingPunct="1">
              <a:defRPr/>
            </a:pPr>
            <a:r>
              <a:rPr lang="en-GB" altLang="hu-HU" sz="2000" dirty="0">
                <a:latin typeface="Times New Roman" panose="02020603050405020304" pitchFamily="18" charset="0"/>
                <a:cs typeface="Times New Roman" panose="02020603050405020304" pitchFamily="18" charset="0"/>
                <a:sym typeface="Wingdings" panose="05000000000000000000" pitchFamily="2" charset="2"/>
              </a:rPr>
              <a:t>While the first three observations are true, the fourth is only true for that 10 people  overfitting</a:t>
            </a:r>
          </a:p>
          <a:p>
            <a:pPr marL="273050" lvl="1" indent="-273050" eaLnBrk="1" hangingPunct="1">
              <a:buClr>
                <a:srgbClr val="0BD0D9"/>
              </a:buClr>
              <a:buSzPct val="95000"/>
              <a:defRPr/>
            </a:pPr>
            <a:r>
              <a:rPr lang="en-GB" altLang="hu-HU" sz="2200" dirty="0">
                <a:latin typeface="Times New Roman" panose="02020603050405020304" pitchFamily="18" charset="0"/>
                <a:cs typeface="Times New Roman" panose="02020603050405020304" pitchFamily="18" charset="0"/>
                <a:sym typeface="Wingdings" panose="05000000000000000000" pitchFamily="2" charset="2"/>
              </a:rPr>
              <a:t>Overfitting: the model learns not only the general features but also the strange or weird patterns of the finite dataset</a:t>
            </a:r>
            <a:endParaRPr lang="en-GB" altLang="hu-HU" sz="2200" dirty="0">
              <a:latin typeface="Times New Roman" panose="02020603050405020304" pitchFamily="18" charset="0"/>
              <a:cs typeface="Times New Roman" panose="02020603050405020304" pitchFamily="18" charset="0"/>
            </a:endParaRPr>
          </a:p>
          <a:p>
            <a:pPr lvl="1" eaLnBrk="1" hangingPunct="1">
              <a:defRPr/>
            </a:pPr>
            <a:r>
              <a:rPr lang="en-GB" altLang="hu-HU" sz="2000" dirty="0">
                <a:latin typeface="Times New Roman" panose="02020603050405020304" pitchFamily="18" charset="0"/>
                <a:cs typeface="Times New Roman" panose="02020603050405020304" pitchFamily="18" charset="0"/>
                <a:sym typeface="Wingdings" panose="05000000000000000000" pitchFamily="2" charset="2"/>
              </a:rPr>
              <a:t>Naturally the chance of such an occurrence can be lowered by the introduction of more and new examples, but when considering an infinite space, a finite number of examples will never be completely representative of the whole</a:t>
            </a:r>
          </a:p>
          <a:p>
            <a:pPr lvl="1" eaLnBrk="1" hangingPunct="1">
              <a:defRPr/>
            </a:pPr>
            <a:r>
              <a:rPr lang="en-GB" altLang="hu-HU" sz="2000" dirty="0">
                <a:latin typeface="Times New Roman" panose="02020603050405020304" pitchFamily="18" charset="0"/>
                <a:cs typeface="Times New Roman" panose="02020603050405020304" pitchFamily="18" charset="0"/>
                <a:sym typeface="Wingdings" panose="05000000000000000000" pitchFamily="2" charset="2"/>
              </a:rPr>
              <a:t>By increasing the flexibility of the machine learning model, the chance of overfitting also increases (the model can pay more attention to small details)</a:t>
            </a:r>
          </a:p>
          <a:p>
            <a:pPr lvl="1" eaLnBrk="1" hangingPunct="1">
              <a:defRPr/>
            </a:pPr>
            <a:r>
              <a:rPr lang="en-GB" altLang="hu-HU" sz="2000" dirty="0">
                <a:latin typeface="Times New Roman" panose="02020603050405020304" pitchFamily="18" charset="0"/>
                <a:cs typeface="Times New Roman" panose="02020603050405020304" pitchFamily="18" charset="0"/>
                <a:sym typeface="Wingdings" panose="05000000000000000000" pitchFamily="2" charset="2"/>
              </a:rPr>
              <a:t>To decrease overfitting, it is absolutely necessary to use an independent data set for testing and evaluating</a:t>
            </a:r>
            <a:endParaRPr lang="en-GB" altLang="hu-HU" sz="2200" dirty="0">
              <a:latin typeface="Times New Roman" panose="02020603050405020304" pitchFamily="18" charset="0"/>
              <a:cs typeface="Times New Roman" panose="02020603050405020304" pitchFamily="18" charset="0"/>
            </a:endParaRPr>
          </a:p>
          <a:p>
            <a:pPr eaLnBrk="1" hangingPunct="1">
              <a:defRPr/>
            </a:pPr>
            <a:endParaRPr lang="en-GB" altLang="hu-HU" sz="2200" dirty="0">
              <a:latin typeface="Times New Roman" panose="02020603050405020304" pitchFamily="18" charset="0"/>
              <a:cs typeface="Times New Roman" panose="02020603050405020304" pitchFamily="18" charset="0"/>
            </a:endParaRPr>
          </a:p>
          <a:p>
            <a:pPr eaLnBrk="1" hangingPunct="1">
              <a:defRPr/>
            </a:pPr>
            <a:endParaRPr lang="en-GB" altLang="hu-HU" sz="2200" dirty="0">
              <a:latin typeface="Times New Roman" panose="02020603050405020304" pitchFamily="18" charset="0"/>
              <a:cs typeface="Times New Roman" panose="02020603050405020304" pitchFamily="18" charset="0"/>
            </a:endParaRPr>
          </a:p>
        </p:txBody>
      </p:sp>
      <p:pic>
        <p:nvPicPr>
          <p:cNvPr id="10243" name="Picture 12" descr="szte_cimer.tif">
            <a:extLst>
              <a:ext uri="{FF2B5EF4-FFF2-40B4-BE49-F238E27FC236}">
                <a16:creationId xmlns:a16="http://schemas.microsoft.com/office/drawing/2014/main" id="{79FAECC7-ADBF-47E2-8C3B-D3A6980337F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375" y="109538"/>
            <a:ext cx="776288"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Cím 8">
            <a:extLst>
              <a:ext uri="{FF2B5EF4-FFF2-40B4-BE49-F238E27FC236}">
                <a16:creationId xmlns:a16="http://schemas.microsoft.com/office/drawing/2014/main" id="{155CCA06-0E14-4426-97FE-62C1CF8BC3F1}"/>
              </a:ext>
            </a:extLst>
          </p:cNvPr>
          <p:cNvSpPr>
            <a:spLocks noGrp="1"/>
          </p:cNvSpPr>
          <p:nvPr>
            <p:ph type="title"/>
          </p:nvPr>
        </p:nvSpPr>
        <p:spPr>
          <a:xfrm>
            <a:off x="595313" y="322263"/>
            <a:ext cx="8229600" cy="566737"/>
          </a:xfrm>
        </p:spPr>
        <p:txBody>
          <a:bodyPr/>
          <a:lstStyle/>
          <a:p>
            <a:pPr algn="ctr" eaLnBrk="1" hangingPunct="1"/>
            <a:r>
              <a:rPr lang="en-GB" altLang="hu-HU" sz="4000" dirty="0">
                <a:solidFill>
                  <a:schemeClr val="bg1"/>
                </a:solidFill>
              </a:rPr>
              <a:t>What is overfitting?</a:t>
            </a:r>
          </a:p>
        </p:txBody>
      </p:sp>
      <p:sp>
        <p:nvSpPr>
          <p:cNvPr id="10245" name="Rectangle 7">
            <a:extLst>
              <a:ext uri="{FF2B5EF4-FFF2-40B4-BE49-F238E27FC236}">
                <a16:creationId xmlns:a16="http://schemas.microsoft.com/office/drawing/2014/main" id="{5385CBB4-2BAC-4436-9520-2D4DD56419F0}"/>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0246" name="Rectangle 9">
            <a:extLst>
              <a:ext uri="{FF2B5EF4-FFF2-40B4-BE49-F238E27FC236}">
                <a16:creationId xmlns:a16="http://schemas.microsoft.com/office/drawing/2014/main" id="{82D06A6A-874B-4AD4-8B2F-E6BEF651709F}"/>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0247" name="Rectangle 11">
            <a:extLst>
              <a:ext uri="{FF2B5EF4-FFF2-40B4-BE49-F238E27FC236}">
                <a16:creationId xmlns:a16="http://schemas.microsoft.com/office/drawing/2014/main" id="{F9AFA9FB-6355-483D-A0DD-7A4DE0613AE6}"/>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0248" name="Rectangle 12">
            <a:extLst>
              <a:ext uri="{FF2B5EF4-FFF2-40B4-BE49-F238E27FC236}">
                <a16:creationId xmlns:a16="http://schemas.microsoft.com/office/drawing/2014/main" id="{75517993-F4B5-41D5-9B69-E01154AF6187}"/>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0249" name="Rectangle 14">
            <a:extLst>
              <a:ext uri="{FF2B5EF4-FFF2-40B4-BE49-F238E27FC236}">
                <a16:creationId xmlns:a16="http://schemas.microsoft.com/office/drawing/2014/main" id="{1B866618-E859-4A76-9BCD-E2E9BBF3FA3E}"/>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674" name="Cím 1">
            <a:extLst>
              <a:ext uri="{FF2B5EF4-FFF2-40B4-BE49-F238E27FC236}">
                <a16:creationId xmlns:a16="http://schemas.microsoft.com/office/drawing/2014/main" id="{CD0A236A-C588-4884-B3A5-16666253DD4A}"/>
              </a:ext>
            </a:extLst>
          </p:cNvPr>
          <p:cNvSpPr>
            <a:spLocks noGrp="1"/>
          </p:cNvSpPr>
          <p:nvPr>
            <p:ph type="title"/>
          </p:nvPr>
        </p:nvSpPr>
        <p:spPr>
          <a:xfrm>
            <a:off x="1042988" y="1412875"/>
            <a:ext cx="7345362" cy="1439863"/>
          </a:xfrm>
        </p:spPr>
        <p:txBody>
          <a:bodyPr/>
          <a:lstStyle/>
          <a:p>
            <a:r>
              <a:rPr lang="hu-HU" altLang="hu-HU" dirty="0" err="1">
                <a:solidFill>
                  <a:schemeClr val="bg1"/>
                </a:solidFill>
              </a:rPr>
              <a:t>Thank</a:t>
            </a:r>
            <a:r>
              <a:rPr lang="hu-HU" altLang="hu-HU" dirty="0">
                <a:solidFill>
                  <a:schemeClr val="bg1"/>
                </a:solidFill>
              </a:rPr>
              <a:t> </a:t>
            </a:r>
            <a:r>
              <a:rPr lang="hu-HU" altLang="hu-HU" dirty="0" err="1">
                <a:solidFill>
                  <a:schemeClr val="bg1"/>
                </a:solidFill>
              </a:rPr>
              <a:t>you</a:t>
            </a:r>
            <a:r>
              <a:rPr lang="hu-HU" altLang="hu-HU" dirty="0">
                <a:solidFill>
                  <a:schemeClr val="bg1"/>
                </a:solidFill>
              </a:rPr>
              <a:t>!</a:t>
            </a:r>
          </a:p>
        </p:txBody>
      </p:sp>
      <p:sp>
        <p:nvSpPr>
          <p:cNvPr id="28675" name="Szövegdoboz 6">
            <a:extLst>
              <a:ext uri="{FF2B5EF4-FFF2-40B4-BE49-F238E27FC236}">
                <a16:creationId xmlns:a16="http://schemas.microsoft.com/office/drawing/2014/main" id="{8B3F8AF1-FD9F-4D45-98DE-C746E228A29A}"/>
              </a:ext>
            </a:extLst>
          </p:cNvPr>
          <p:cNvSpPr txBox="1">
            <a:spLocks noChangeArrowheads="1"/>
          </p:cNvSpPr>
          <p:nvPr/>
        </p:nvSpPr>
        <p:spPr bwMode="auto">
          <a:xfrm>
            <a:off x="468313" y="5013325"/>
            <a:ext cx="46339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hu-HU" altLang="hu-HU"/>
              <a:t>A tananyag az EFOP-3.5.1-16-2017-00004 </a:t>
            </a:r>
          </a:p>
          <a:p>
            <a:r>
              <a:rPr lang="hu-HU" altLang="hu-HU"/>
              <a:t>pályázat támogatásával készült.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6" name="Content Placeholder 11">
            <a:extLst>
              <a:ext uri="{FF2B5EF4-FFF2-40B4-BE49-F238E27FC236}">
                <a16:creationId xmlns:a16="http://schemas.microsoft.com/office/drawing/2014/main" id="{E51D0D94-448D-41F8-9377-A2887FF9F01A}"/>
              </a:ext>
            </a:extLst>
          </p:cNvPr>
          <p:cNvSpPr>
            <a:spLocks noGrp="1"/>
          </p:cNvSpPr>
          <p:nvPr>
            <p:ph idx="1"/>
          </p:nvPr>
        </p:nvSpPr>
        <p:spPr>
          <a:xfrm>
            <a:off x="206375" y="1693863"/>
            <a:ext cx="8480425" cy="4479925"/>
          </a:xfrm>
        </p:spPr>
        <p:txBody>
          <a:bodyPr/>
          <a:lstStyle/>
          <a:p>
            <a:pPr eaLnBrk="1" hangingPunct="1"/>
            <a:r>
              <a:rPr lang="en-GB" altLang="hu-HU" sz="2200" dirty="0">
                <a:latin typeface="Times New Roman" panose="02020603050405020304" pitchFamily="18" charset="0"/>
                <a:cs typeface="Times New Roman" panose="02020603050405020304" pitchFamily="18" charset="0"/>
                <a:sym typeface="Wingdings" panose="05000000000000000000" pitchFamily="2" charset="2"/>
              </a:rPr>
              <a:t>By increasing the model’s size (complexity), the flexibility also increases, so it will become more accurate on training examples</a:t>
            </a:r>
          </a:p>
          <a:p>
            <a:pPr eaLnBrk="1" hangingPunct="1"/>
            <a:endParaRPr lang="en-GB" altLang="hu-HU" sz="2200" dirty="0">
              <a:latin typeface="Times New Roman" panose="02020603050405020304" pitchFamily="18" charset="0"/>
              <a:cs typeface="Times New Roman" panose="02020603050405020304" pitchFamily="18" charset="0"/>
              <a:sym typeface="Wingdings" panose="05000000000000000000" pitchFamily="2" charset="2"/>
            </a:endParaRPr>
          </a:p>
          <a:p>
            <a:pPr eaLnBrk="1" hangingPunct="1"/>
            <a:endParaRPr lang="en-GB" altLang="hu-HU" sz="2200" dirty="0">
              <a:latin typeface="Times New Roman" panose="02020603050405020304" pitchFamily="18" charset="0"/>
              <a:cs typeface="Times New Roman" panose="02020603050405020304" pitchFamily="18" charset="0"/>
              <a:sym typeface="Wingdings" panose="05000000000000000000" pitchFamily="2" charset="2"/>
            </a:endParaRPr>
          </a:p>
          <a:p>
            <a:pPr lvl="1" eaLnBrk="1" hangingPunct="1"/>
            <a:endParaRPr lang="en-GB" altLang="hu-HU" sz="1800" dirty="0">
              <a:latin typeface="Times New Roman" panose="02020603050405020304" pitchFamily="18" charset="0"/>
              <a:cs typeface="Times New Roman" panose="02020603050405020304" pitchFamily="18" charset="0"/>
              <a:sym typeface="Wingdings" panose="05000000000000000000" pitchFamily="2" charset="2"/>
            </a:endParaRPr>
          </a:p>
          <a:p>
            <a:pPr lvl="1" eaLnBrk="1" hangingPunct="1"/>
            <a:endParaRPr lang="en-GB" altLang="hu-HU" sz="1800" dirty="0">
              <a:latin typeface="Times New Roman" panose="02020603050405020304" pitchFamily="18" charset="0"/>
              <a:cs typeface="Times New Roman" panose="02020603050405020304" pitchFamily="18" charset="0"/>
              <a:sym typeface="Wingdings" panose="05000000000000000000" pitchFamily="2" charset="2"/>
            </a:endParaRPr>
          </a:p>
          <a:p>
            <a:pPr lvl="1" eaLnBrk="1" hangingPunct="1"/>
            <a:endParaRPr lang="en-GB" altLang="hu-HU" sz="1800" dirty="0">
              <a:latin typeface="Times New Roman" panose="02020603050405020304" pitchFamily="18" charset="0"/>
              <a:cs typeface="Times New Roman" panose="02020603050405020304" pitchFamily="18" charset="0"/>
              <a:sym typeface="Wingdings" panose="05000000000000000000" pitchFamily="2" charset="2"/>
            </a:endParaRPr>
          </a:p>
          <a:p>
            <a:pPr lvl="1" eaLnBrk="1" hangingPunct="1"/>
            <a:endParaRPr lang="en-GB" altLang="hu-HU" sz="1800" dirty="0">
              <a:latin typeface="Times New Roman" panose="02020603050405020304" pitchFamily="18" charset="0"/>
              <a:cs typeface="Times New Roman" panose="02020603050405020304" pitchFamily="18" charset="0"/>
              <a:sym typeface="Wingdings" panose="05000000000000000000" pitchFamily="2" charset="2"/>
            </a:endParaRPr>
          </a:p>
          <a:p>
            <a:pPr lvl="1" eaLnBrk="1" hangingPunct="1"/>
            <a:r>
              <a:rPr lang="en-GB" altLang="hu-HU" sz="1800" dirty="0">
                <a:latin typeface="Times New Roman" panose="02020603050405020304" pitchFamily="18" charset="0"/>
                <a:cs typeface="Times New Roman" panose="02020603050405020304" pitchFamily="18" charset="0"/>
                <a:sym typeface="Wingdings" panose="05000000000000000000" pitchFamily="2" charset="2"/>
              </a:rPr>
              <a:t>However on the test examples, the</a:t>
            </a:r>
            <a:br>
              <a:rPr lang="en-GB" altLang="hu-HU" sz="1800" dirty="0">
                <a:latin typeface="Times New Roman" panose="02020603050405020304" pitchFamily="18" charset="0"/>
                <a:cs typeface="Times New Roman" panose="02020603050405020304" pitchFamily="18" charset="0"/>
                <a:sym typeface="Wingdings" panose="05000000000000000000" pitchFamily="2" charset="2"/>
              </a:rPr>
            </a:br>
            <a:r>
              <a:rPr lang="en-GB" altLang="hu-HU" sz="1800" dirty="0">
                <a:latin typeface="Times New Roman" panose="02020603050405020304" pitchFamily="18" charset="0"/>
                <a:cs typeface="Times New Roman" panose="02020603050405020304" pitchFamily="18" charset="0"/>
                <a:sym typeface="Wingdings" panose="05000000000000000000" pitchFamily="2" charset="2"/>
              </a:rPr>
              <a:t>performance will decrease </a:t>
            </a:r>
            <a:br>
              <a:rPr lang="en-GB" altLang="hu-HU" sz="1800" dirty="0">
                <a:latin typeface="Times New Roman" panose="02020603050405020304" pitchFamily="18" charset="0"/>
                <a:cs typeface="Times New Roman" panose="02020603050405020304" pitchFamily="18" charset="0"/>
                <a:sym typeface="Wingdings" panose="05000000000000000000" pitchFamily="2" charset="2"/>
              </a:rPr>
            </a:br>
            <a:r>
              <a:rPr lang="en-GB" altLang="hu-HU" sz="1800" dirty="0">
                <a:latin typeface="Times New Roman" panose="02020603050405020304" pitchFamily="18" charset="0"/>
                <a:cs typeface="Times New Roman" panose="02020603050405020304" pitchFamily="18" charset="0"/>
                <a:sym typeface="Wingdings" panose="05000000000000000000" pitchFamily="2" charset="2"/>
              </a:rPr>
              <a:t>after a while</a:t>
            </a:r>
          </a:p>
          <a:p>
            <a:pPr lvl="1" eaLnBrk="1" hangingPunct="1"/>
            <a:r>
              <a:rPr lang="en-GB" altLang="hu-HU" sz="1800" dirty="0">
                <a:latin typeface="Times New Roman" panose="02020603050405020304" pitchFamily="18" charset="0"/>
                <a:cs typeface="Times New Roman" panose="02020603050405020304" pitchFamily="18" charset="0"/>
              </a:rPr>
              <a:t>This is why we can find the</a:t>
            </a:r>
            <a:br>
              <a:rPr lang="en-GB" altLang="hu-HU" sz="1800" dirty="0">
                <a:latin typeface="Times New Roman" panose="02020603050405020304" pitchFamily="18" charset="0"/>
                <a:cs typeface="Times New Roman" panose="02020603050405020304" pitchFamily="18" charset="0"/>
              </a:rPr>
            </a:br>
            <a:r>
              <a:rPr lang="en-GB" altLang="hu-HU" sz="1800" dirty="0">
                <a:latin typeface="Times New Roman" panose="02020603050405020304" pitchFamily="18" charset="0"/>
                <a:cs typeface="Times New Roman" panose="02020603050405020304" pitchFamily="18" charset="0"/>
              </a:rPr>
              <a:t>optimal model-complexity using</a:t>
            </a:r>
            <a:br>
              <a:rPr lang="en-GB" altLang="hu-HU" sz="1800" dirty="0">
                <a:latin typeface="Times New Roman" panose="02020603050405020304" pitchFamily="18" charset="0"/>
                <a:cs typeface="Times New Roman" panose="02020603050405020304" pitchFamily="18" charset="0"/>
              </a:rPr>
            </a:br>
            <a:r>
              <a:rPr lang="en-GB" altLang="hu-HU" sz="1800" dirty="0">
                <a:latin typeface="Times New Roman" panose="02020603050405020304" pitchFamily="18" charset="0"/>
                <a:cs typeface="Times New Roman" panose="02020603050405020304" pitchFamily="18" charset="0"/>
              </a:rPr>
              <a:t>an independent test (or validation) set</a:t>
            </a:r>
          </a:p>
          <a:p>
            <a:pPr eaLnBrk="1" hangingPunct="1"/>
            <a:endParaRPr lang="en-GB" altLang="hu-HU" sz="2200" dirty="0">
              <a:latin typeface="Times New Roman" panose="02020603050405020304" pitchFamily="18" charset="0"/>
              <a:cs typeface="Times New Roman" panose="02020603050405020304" pitchFamily="18" charset="0"/>
            </a:endParaRPr>
          </a:p>
        </p:txBody>
      </p:sp>
      <p:pic>
        <p:nvPicPr>
          <p:cNvPr id="11267" name="Picture 12" descr="szte_cimer.tif">
            <a:extLst>
              <a:ext uri="{FF2B5EF4-FFF2-40B4-BE49-F238E27FC236}">
                <a16:creationId xmlns:a16="http://schemas.microsoft.com/office/drawing/2014/main" id="{DBBF31C0-18C0-4632-8561-3C94CAA320A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375" y="109538"/>
            <a:ext cx="776288"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Cím 8">
            <a:extLst>
              <a:ext uri="{FF2B5EF4-FFF2-40B4-BE49-F238E27FC236}">
                <a16:creationId xmlns:a16="http://schemas.microsoft.com/office/drawing/2014/main" id="{80C5556C-CC0D-4714-8FDB-76396CDE53B2}"/>
              </a:ext>
            </a:extLst>
          </p:cNvPr>
          <p:cNvSpPr>
            <a:spLocks noGrp="1"/>
          </p:cNvSpPr>
          <p:nvPr>
            <p:ph type="title"/>
          </p:nvPr>
        </p:nvSpPr>
        <p:spPr>
          <a:xfrm>
            <a:off x="595313" y="322263"/>
            <a:ext cx="8229600" cy="566737"/>
          </a:xfrm>
        </p:spPr>
        <p:txBody>
          <a:bodyPr/>
          <a:lstStyle/>
          <a:p>
            <a:pPr algn="ctr" eaLnBrk="1" hangingPunct="1"/>
            <a:r>
              <a:rPr lang="en-GB" altLang="hu-HU" sz="4000" dirty="0">
                <a:solidFill>
                  <a:schemeClr val="bg1"/>
                </a:solidFill>
              </a:rPr>
              <a:t>Properties of Overfitting</a:t>
            </a:r>
          </a:p>
        </p:txBody>
      </p:sp>
      <p:sp>
        <p:nvSpPr>
          <p:cNvPr id="11269" name="Rectangle 7">
            <a:extLst>
              <a:ext uri="{FF2B5EF4-FFF2-40B4-BE49-F238E27FC236}">
                <a16:creationId xmlns:a16="http://schemas.microsoft.com/office/drawing/2014/main" id="{453AE541-DB79-4AD2-96B1-11BDF837F4EC}"/>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1270" name="Rectangle 9">
            <a:extLst>
              <a:ext uri="{FF2B5EF4-FFF2-40B4-BE49-F238E27FC236}">
                <a16:creationId xmlns:a16="http://schemas.microsoft.com/office/drawing/2014/main" id="{AAC7BA57-E0F8-479E-9FBE-0A97F9F3AE62}"/>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1271" name="Rectangle 11">
            <a:extLst>
              <a:ext uri="{FF2B5EF4-FFF2-40B4-BE49-F238E27FC236}">
                <a16:creationId xmlns:a16="http://schemas.microsoft.com/office/drawing/2014/main" id="{E5254A25-ACC2-42CE-A081-DC397945C887}"/>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1272" name="Rectangle 12">
            <a:extLst>
              <a:ext uri="{FF2B5EF4-FFF2-40B4-BE49-F238E27FC236}">
                <a16:creationId xmlns:a16="http://schemas.microsoft.com/office/drawing/2014/main" id="{9AFBCA4F-715B-4BEB-896F-15809A7C44E2}"/>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1273" name="Rectangle 14">
            <a:extLst>
              <a:ext uri="{FF2B5EF4-FFF2-40B4-BE49-F238E27FC236}">
                <a16:creationId xmlns:a16="http://schemas.microsoft.com/office/drawing/2014/main" id="{D11C7700-C467-475D-B0ED-6651CF97CC36}"/>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pic>
        <p:nvPicPr>
          <p:cNvPr id="11274" name="Picture 3">
            <a:extLst>
              <a:ext uri="{FF2B5EF4-FFF2-40B4-BE49-F238E27FC236}">
                <a16:creationId xmlns:a16="http://schemas.microsoft.com/office/drawing/2014/main" id="{790DDFA6-EE88-4040-A732-CEEFD9E00C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4413" y="4775200"/>
            <a:ext cx="4319587"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12">
            <a:extLst>
              <a:ext uri="{FF2B5EF4-FFF2-40B4-BE49-F238E27FC236}">
                <a16:creationId xmlns:a16="http://schemas.microsoft.com/office/drawing/2014/main" id="{075E1BA7-4A18-435C-808A-AC2880BCA2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3388" y="2500313"/>
            <a:ext cx="63055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90" name="Content Placeholder 11">
            <a:extLst>
              <a:ext uri="{FF2B5EF4-FFF2-40B4-BE49-F238E27FC236}">
                <a16:creationId xmlns:a16="http://schemas.microsoft.com/office/drawing/2014/main" id="{C0836682-9D43-4506-B535-605BCDF6A6A1}"/>
              </a:ext>
            </a:extLst>
          </p:cNvPr>
          <p:cNvSpPr>
            <a:spLocks noGrp="1"/>
          </p:cNvSpPr>
          <p:nvPr>
            <p:ph idx="1"/>
          </p:nvPr>
        </p:nvSpPr>
        <p:spPr>
          <a:xfrm>
            <a:off x="457200" y="1844675"/>
            <a:ext cx="8229600" cy="4479925"/>
          </a:xfrm>
        </p:spPr>
        <p:txBody>
          <a:bodyPr/>
          <a:lstStyle/>
          <a:p>
            <a:pPr eaLnBrk="1" hangingPunct="1"/>
            <a:r>
              <a:rPr lang="en-GB" altLang="hu-HU" sz="2200" dirty="0">
                <a:latin typeface="Times New Roman" panose="02020603050405020304" pitchFamily="18" charset="0"/>
                <a:cs typeface="Times New Roman" panose="02020603050405020304" pitchFamily="18" charset="0"/>
                <a:sym typeface="Wingdings" panose="05000000000000000000" pitchFamily="2" charset="2"/>
              </a:rPr>
              <a:t>The flexibility of neural networks is usually boosted by increasing the number of neurons and the number of hidden layers</a:t>
            </a:r>
          </a:p>
          <a:p>
            <a:pPr eaLnBrk="1" hangingPunct="1"/>
            <a:r>
              <a:rPr lang="en-GB" altLang="hu-HU" sz="2200" dirty="0">
                <a:latin typeface="Times New Roman" panose="02020603050405020304" pitchFamily="18" charset="0"/>
                <a:cs typeface="Times New Roman" panose="02020603050405020304" pitchFamily="18" charset="0"/>
                <a:sym typeface="Wingdings" panose="05000000000000000000" pitchFamily="2" charset="2"/>
              </a:rPr>
              <a:t>Besides overfitting generally occurs near the end of training by backpropagation</a:t>
            </a:r>
          </a:p>
          <a:p>
            <a:pPr eaLnBrk="1" hangingPunct="1"/>
            <a:endParaRPr lang="en-GB" altLang="hu-HU" sz="2200" dirty="0">
              <a:latin typeface="Times New Roman" panose="02020603050405020304" pitchFamily="18" charset="0"/>
              <a:cs typeface="Times New Roman" panose="02020603050405020304" pitchFamily="18" charset="0"/>
            </a:endParaRPr>
          </a:p>
          <a:p>
            <a:pPr eaLnBrk="1" hangingPunct="1"/>
            <a:endParaRPr lang="en-GB" altLang="hu-HU" sz="2200" dirty="0">
              <a:latin typeface="Times New Roman" panose="02020603050405020304" pitchFamily="18" charset="0"/>
              <a:cs typeface="Times New Roman" panose="02020603050405020304" pitchFamily="18" charset="0"/>
            </a:endParaRPr>
          </a:p>
          <a:p>
            <a:pPr eaLnBrk="1" hangingPunct="1"/>
            <a:endParaRPr lang="en-GB" altLang="hu-HU" sz="2200" dirty="0">
              <a:latin typeface="Times New Roman" panose="02020603050405020304" pitchFamily="18" charset="0"/>
              <a:cs typeface="Times New Roman" panose="02020603050405020304" pitchFamily="18" charset="0"/>
            </a:endParaRPr>
          </a:p>
          <a:p>
            <a:pPr eaLnBrk="1" hangingPunct="1"/>
            <a:endParaRPr lang="en-GB" altLang="hu-HU" sz="2200" dirty="0">
              <a:latin typeface="Times New Roman" panose="02020603050405020304" pitchFamily="18" charset="0"/>
              <a:cs typeface="Times New Roman" panose="02020603050405020304" pitchFamily="18" charset="0"/>
            </a:endParaRPr>
          </a:p>
          <a:p>
            <a:pPr eaLnBrk="1" hangingPunct="1"/>
            <a:endParaRPr lang="en-GB" altLang="hu-HU" sz="2200" dirty="0">
              <a:latin typeface="Times New Roman" panose="02020603050405020304" pitchFamily="18" charset="0"/>
              <a:cs typeface="Times New Roman" panose="02020603050405020304" pitchFamily="18" charset="0"/>
            </a:endParaRPr>
          </a:p>
          <a:p>
            <a:pPr eaLnBrk="1" hangingPunct="1"/>
            <a:r>
              <a:rPr lang="en-GB" altLang="hu-HU" sz="2200" dirty="0">
                <a:latin typeface="Times New Roman" panose="02020603050405020304" pitchFamily="18" charset="0"/>
                <a:cs typeface="Times New Roman" panose="02020603050405020304" pitchFamily="18" charset="0"/>
              </a:rPr>
              <a:t>Basic tools to combat overfitting:</a:t>
            </a:r>
          </a:p>
          <a:p>
            <a:pPr lvl="1" eaLnBrk="1" hangingPunct="1"/>
            <a:r>
              <a:rPr lang="en-GB" altLang="hu-HU" sz="2000" dirty="0">
                <a:latin typeface="Times New Roman" panose="02020603050405020304" pitchFamily="18" charset="0"/>
                <a:cs typeface="Times New Roman" panose="02020603050405020304" pitchFamily="18" charset="0"/>
              </a:rPr>
              <a:t>Stopping training sooner</a:t>
            </a:r>
          </a:p>
          <a:p>
            <a:pPr lvl="1" eaLnBrk="1" hangingPunct="1"/>
            <a:r>
              <a:rPr lang="en-GB" altLang="hu-HU" sz="2000" dirty="0">
                <a:latin typeface="Times New Roman" panose="02020603050405020304" pitchFamily="18" charset="0"/>
                <a:cs typeface="Times New Roman" panose="02020603050405020304" pitchFamily="18" charset="0"/>
              </a:rPr>
              <a:t>Trying to keep parameter count low</a:t>
            </a:r>
          </a:p>
        </p:txBody>
      </p:sp>
      <p:pic>
        <p:nvPicPr>
          <p:cNvPr id="12291" name="Picture 12" descr="szte_cimer.tif">
            <a:extLst>
              <a:ext uri="{FF2B5EF4-FFF2-40B4-BE49-F238E27FC236}">
                <a16:creationId xmlns:a16="http://schemas.microsoft.com/office/drawing/2014/main" id="{8643563B-DF9E-4E93-837D-58E00C88B72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85725"/>
            <a:ext cx="776287"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Cím 8">
            <a:extLst>
              <a:ext uri="{FF2B5EF4-FFF2-40B4-BE49-F238E27FC236}">
                <a16:creationId xmlns:a16="http://schemas.microsoft.com/office/drawing/2014/main" id="{27A1B376-DF96-4C95-ABD4-7BBB68DD71EF}"/>
              </a:ext>
            </a:extLst>
          </p:cNvPr>
          <p:cNvSpPr>
            <a:spLocks noGrp="1"/>
          </p:cNvSpPr>
          <p:nvPr>
            <p:ph type="title"/>
          </p:nvPr>
        </p:nvSpPr>
        <p:spPr>
          <a:xfrm>
            <a:off x="611188" y="293688"/>
            <a:ext cx="8229600" cy="566737"/>
          </a:xfrm>
        </p:spPr>
        <p:txBody>
          <a:bodyPr/>
          <a:lstStyle/>
          <a:p>
            <a:pPr algn="ctr" eaLnBrk="1" hangingPunct="1"/>
            <a:r>
              <a:rPr lang="en-GB" altLang="hu-HU" sz="4000" dirty="0">
                <a:solidFill>
                  <a:schemeClr val="bg1"/>
                </a:solidFill>
              </a:rPr>
              <a:t>Overfitting of Neural Networks</a:t>
            </a:r>
          </a:p>
        </p:txBody>
      </p:sp>
      <p:sp>
        <p:nvSpPr>
          <p:cNvPr id="12293" name="Rectangle 7">
            <a:extLst>
              <a:ext uri="{FF2B5EF4-FFF2-40B4-BE49-F238E27FC236}">
                <a16:creationId xmlns:a16="http://schemas.microsoft.com/office/drawing/2014/main" id="{8DB6ABF1-61A4-4FAF-9E45-EAEA69DECD62}"/>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2294" name="Rectangle 9">
            <a:extLst>
              <a:ext uri="{FF2B5EF4-FFF2-40B4-BE49-F238E27FC236}">
                <a16:creationId xmlns:a16="http://schemas.microsoft.com/office/drawing/2014/main" id="{B61622E1-9F6A-48B5-BA90-8EB81B4B7CA5}"/>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2295" name="Rectangle 11">
            <a:extLst>
              <a:ext uri="{FF2B5EF4-FFF2-40B4-BE49-F238E27FC236}">
                <a16:creationId xmlns:a16="http://schemas.microsoft.com/office/drawing/2014/main" id="{9E7176F9-5081-42C4-9F13-584E4B221876}"/>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2296" name="Rectangle 12">
            <a:extLst>
              <a:ext uri="{FF2B5EF4-FFF2-40B4-BE49-F238E27FC236}">
                <a16:creationId xmlns:a16="http://schemas.microsoft.com/office/drawing/2014/main" id="{E6F10CC9-1DE7-4907-B766-80EA628CC398}"/>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2297" name="Rectangle 14">
            <a:extLst>
              <a:ext uri="{FF2B5EF4-FFF2-40B4-BE49-F238E27FC236}">
                <a16:creationId xmlns:a16="http://schemas.microsoft.com/office/drawing/2014/main" id="{A7FDD82A-89BB-486A-8BA9-C0D7AFE4B65B}"/>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pic>
        <p:nvPicPr>
          <p:cNvPr id="12298" name="Picture 3">
            <a:extLst>
              <a:ext uri="{FF2B5EF4-FFF2-40B4-BE49-F238E27FC236}">
                <a16:creationId xmlns:a16="http://schemas.microsoft.com/office/drawing/2014/main" id="{EFDF6EA4-C514-4C83-9697-A09F383173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3212976"/>
            <a:ext cx="4175125" cy="205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4" name="Content Placeholder 11">
            <a:extLst>
              <a:ext uri="{FF2B5EF4-FFF2-40B4-BE49-F238E27FC236}">
                <a16:creationId xmlns:a16="http://schemas.microsoft.com/office/drawing/2014/main" id="{61F7481E-AA57-49E4-BAB3-A9CED1AAEC4A}"/>
              </a:ext>
            </a:extLst>
          </p:cNvPr>
          <p:cNvSpPr>
            <a:spLocks noGrp="1"/>
          </p:cNvSpPr>
          <p:nvPr>
            <p:ph idx="1"/>
          </p:nvPr>
        </p:nvSpPr>
        <p:spPr>
          <a:xfrm>
            <a:off x="457200" y="1844675"/>
            <a:ext cx="8362950" cy="4608513"/>
          </a:xfrm>
        </p:spPr>
        <p:txBody>
          <a:bodyPr/>
          <a:lstStyle/>
          <a:p>
            <a:pPr eaLnBrk="1" hangingPunct="1"/>
            <a:r>
              <a:rPr lang="en-GB" altLang="hu-HU" sz="2200" dirty="0">
                <a:latin typeface="Times New Roman" panose="02020603050405020304" pitchFamily="18" charset="0"/>
                <a:cs typeface="Times New Roman" panose="02020603050405020304" pitchFamily="18" charset="0"/>
              </a:rPr>
              <a:t>Easiest to implement with the help of a validation set</a:t>
            </a:r>
          </a:p>
          <a:p>
            <a:pPr eaLnBrk="1" hangingPunct="1"/>
            <a:r>
              <a:rPr lang="en-GB" altLang="hu-HU" sz="2200" dirty="0">
                <a:latin typeface="Times New Roman" panose="02020603050405020304" pitchFamily="18" charset="0"/>
                <a:cs typeface="Times New Roman" panose="02020603050405020304" pitchFamily="18" charset="0"/>
              </a:rPr>
              <a:t>We have touched upon this when we wanted to set a good learning rate</a:t>
            </a:r>
          </a:p>
          <a:p>
            <a:pPr lvl="1" eaLnBrk="1" hangingPunct="1"/>
            <a:r>
              <a:rPr lang="en-GB" altLang="hu-HU" sz="2000" dirty="0">
                <a:latin typeface="Times New Roman" panose="02020603050405020304" pitchFamily="18" charset="0"/>
                <a:cs typeface="Times New Roman" panose="02020603050405020304" pitchFamily="18" charset="0"/>
              </a:rPr>
              <a:t>Let us refresh (our knowledge) a bit</a:t>
            </a:r>
          </a:p>
          <a:p>
            <a:pPr eaLnBrk="1" hangingPunct="1"/>
            <a:r>
              <a:rPr lang="en-GB" altLang="hu-HU" sz="2200" dirty="0">
                <a:latin typeface="Times New Roman" panose="02020603050405020304" pitchFamily="18" charset="0"/>
                <a:cs typeface="Times New Roman" panose="02020603050405020304" pitchFamily="18" charset="0"/>
              </a:rPr>
              <a:t>Updating the learning rate by using a validation set</a:t>
            </a:r>
          </a:p>
          <a:p>
            <a:pPr lvl="1" eaLnBrk="1" hangingPunct="1"/>
            <a:r>
              <a:rPr lang="en-GB" altLang="hu-HU" sz="2000" dirty="0">
                <a:latin typeface="Times New Roman" panose="02020603050405020304" pitchFamily="18" charset="0"/>
                <a:cs typeface="Times New Roman" panose="02020603050405020304" pitchFamily="18" charset="0"/>
              </a:rPr>
              <a:t>Separate a part of the training set before fitting </a:t>
            </a:r>
            <a:r>
              <a:rPr lang="en-GB" altLang="hu-HU" sz="2000" dirty="0">
                <a:latin typeface="Times New Roman" panose="02020603050405020304" pitchFamily="18" charset="0"/>
                <a:cs typeface="Times New Roman" panose="02020603050405020304" pitchFamily="18" charset="0"/>
                <a:sym typeface="Wingdings" panose="05000000000000000000" pitchFamily="2" charset="2"/>
              </a:rPr>
              <a:t> validation set</a:t>
            </a:r>
            <a:endParaRPr lang="en-GB" altLang="hu-HU" sz="2000" dirty="0">
              <a:latin typeface="Times New Roman" panose="02020603050405020304" pitchFamily="18" charset="0"/>
              <a:cs typeface="Times New Roman" panose="02020603050405020304" pitchFamily="18" charset="0"/>
            </a:endParaRPr>
          </a:p>
          <a:p>
            <a:pPr lvl="1" eaLnBrk="1" hangingPunct="1"/>
            <a:r>
              <a:rPr lang="en-GB" altLang="hu-HU" sz="2000" b="1" dirty="0">
                <a:latin typeface="Times New Roman" panose="02020603050405020304" pitchFamily="18" charset="0"/>
                <a:cs typeface="Times New Roman" panose="02020603050405020304" pitchFamily="18" charset="0"/>
              </a:rPr>
              <a:t>Save the current weights before every update step</a:t>
            </a:r>
          </a:p>
          <a:p>
            <a:pPr lvl="1" eaLnBrk="1" hangingPunct="1"/>
            <a:r>
              <a:rPr lang="en-GB" altLang="hu-HU" sz="2000" dirty="0">
                <a:latin typeface="Times New Roman" panose="02020603050405020304" pitchFamily="18" charset="0"/>
                <a:cs typeface="Times New Roman" panose="02020603050405020304" pitchFamily="18" charset="0"/>
              </a:rPr>
              <a:t>(e.g., after 1 epoch) evaluate the loss on the validation set</a:t>
            </a:r>
          </a:p>
          <a:p>
            <a:pPr lvl="1" eaLnBrk="1" hangingPunct="1"/>
            <a:r>
              <a:rPr lang="en-GB" altLang="hu-HU" sz="2000" dirty="0">
                <a:latin typeface="Times New Roman" panose="02020603050405020304" pitchFamily="18" charset="0"/>
                <a:cs typeface="Times New Roman" panose="02020603050405020304" pitchFamily="18" charset="0"/>
              </a:rPr>
              <a:t>If the loss’s decrease is smaller than a threshold compared to the last iteration’s </a:t>
            </a:r>
            <a:r>
              <a:rPr lang="en-GB" altLang="hu-HU" sz="2000" dirty="0">
                <a:latin typeface="Times New Roman" panose="02020603050405020304" pitchFamily="18" charset="0"/>
                <a:cs typeface="Times New Roman" panose="02020603050405020304" pitchFamily="18" charset="0"/>
                <a:sym typeface="Wingdings" panose="05000000000000000000" pitchFamily="2" charset="2"/>
              </a:rPr>
              <a:t></a:t>
            </a:r>
            <a:r>
              <a:rPr lang="en-GB" altLang="hu-HU" sz="2000" dirty="0">
                <a:latin typeface="Times New Roman" panose="02020603050405020304" pitchFamily="18" charset="0"/>
                <a:cs typeface="Times New Roman" panose="02020603050405020304" pitchFamily="18" charset="0"/>
              </a:rPr>
              <a:t> halve the learning rate, new iteration</a:t>
            </a:r>
          </a:p>
          <a:p>
            <a:pPr lvl="1" eaLnBrk="1" hangingPunct="1"/>
            <a:r>
              <a:rPr lang="en-GB" altLang="hu-HU" sz="2000" b="1" dirty="0">
                <a:latin typeface="Times New Roman" panose="02020603050405020304" pitchFamily="18" charset="0"/>
                <a:cs typeface="Times New Roman" panose="02020603050405020304" pitchFamily="18" charset="0"/>
              </a:rPr>
              <a:t>If the loss would have increased, the previous weights would have been restored</a:t>
            </a:r>
          </a:p>
          <a:p>
            <a:pPr lvl="1" eaLnBrk="1" hangingPunct="1"/>
            <a:r>
              <a:rPr lang="en-GB" altLang="hu-HU" sz="2000" dirty="0">
                <a:latin typeface="Times New Roman" panose="02020603050405020304" pitchFamily="18" charset="0"/>
                <a:cs typeface="Times New Roman" panose="02020603050405020304" pitchFamily="18" charset="0"/>
              </a:rPr>
              <a:t>Complete stop: if the value of the learning rate reaches a threshold</a:t>
            </a:r>
            <a:br>
              <a:rPr lang="en-GB" altLang="hu-HU" sz="2000" dirty="0">
                <a:latin typeface="Times New Roman" panose="02020603050405020304" pitchFamily="18" charset="0"/>
                <a:cs typeface="Times New Roman" panose="02020603050405020304" pitchFamily="18" charset="0"/>
              </a:rPr>
            </a:br>
            <a:r>
              <a:rPr lang="en-GB" altLang="hu-HU" sz="2000" dirty="0">
                <a:latin typeface="Times New Roman" panose="02020603050405020304" pitchFamily="18" charset="0"/>
                <a:cs typeface="Times New Roman" panose="02020603050405020304" pitchFamily="18" charset="0"/>
              </a:rPr>
              <a:t> </a:t>
            </a:r>
            <a:r>
              <a:rPr lang="en-GB" altLang="hu-HU" sz="2000" b="1" dirty="0">
                <a:latin typeface="Times New Roman" panose="02020603050405020304" pitchFamily="18" charset="0"/>
                <a:cs typeface="Times New Roman" panose="02020603050405020304" pitchFamily="18" charset="0"/>
              </a:rPr>
              <a:t>or the validation set’s error has been increasing for several steps</a:t>
            </a:r>
            <a:endParaRPr lang="en-GB" altLang="hu-HU" sz="1600" dirty="0">
              <a:latin typeface="Times New Roman" panose="02020603050405020304" pitchFamily="18" charset="0"/>
              <a:cs typeface="Times New Roman" panose="02020603050405020304" pitchFamily="18" charset="0"/>
            </a:endParaRPr>
          </a:p>
          <a:p>
            <a:pPr lvl="1" eaLnBrk="1" hangingPunct="1"/>
            <a:endParaRPr lang="en-GB" altLang="hu-HU" sz="1600" dirty="0">
              <a:latin typeface="Times New Roman" panose="02020603050405020304" pitchFamily="18" charset="0"/>
              <a:cs typeface="Times New Roman" panose="02020603050405020304" pitchFamily="18" charset="0"/>
            </a:endParaRPr>
          </a:p>
          <a:p>
            <a:pPr lvl="1" eaLnBrk="1" hangingPunct="1"/>
            <a:endParaRPr lang="en-GB" altLang="hu-HU" sz="2000" dirty="0">
              <a:latin typeface="Times New Roman" panose="02020603050405020304" pitchFamily="18" charset="0"/>
              <a:cs typeface="Times New Roman" panose="02020603050405020304" pitchFamily="18" charset="0"/>
            </a:endParaRPr>
          </a:p>
          <a:p>
            <a:pPr lvl="2" eaLnBrk="1" hangingPunct="1"/>
            <a:endParaRPr lang="en-GB" altLang="hu-HU" sz="1700" dirty="0">
              <a:latin typeface="Times New Roman" panose="02020603050405020304" pitchFamily="18" charset="0"/>
              <a:cs typeface="Times New Roman" panose="02020603050405020304" pitchFamily="18" charset="0"/>
            </a:endParaRPr>
          </a:p>
          <a:p>
            <a:pPr eaLnBrk="1" hangingPunct="1"/>
            <a:endParaRPr lang="en-GB" altLang="hu-HU" sz="2200" dirty="0">
              <a:latin typeface="Times New Roman" panose="02020603050405020304" pitchFamily="18" charset="0"/>
              <a:cs typeface="Times New Roman" panose="02020603050405020304" pitchFamily="18" charset="0"/>
            </a:endParaRPr>
          </a:p>
        </p:txBody>
      </p:sp>
      <p:pic>
        <p:nvPicPr>
          <p:cNvPr id="13315" name="Picture 12" descr="szte_cimer.tif">
            <a:extLst>
              <a:ext uri="{FF2B5EF4-FFF2-40B4-BE49-F238E27FC236}">
                <a16:creationId xmlns:a16="http://schemas.microsoft.com/office/drawing/2014/main" id="{34D27EE0-0003-4FF2-B5C1-C1B5A6820F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5263" y="120650"/>
            <a:ext cx="776287"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Cím 8">
            <a:extLst>
              <a:ext uri="{FF2B5EF4-FFF2-40B4-BE49-F238E27FC236}">
                <a16:creationId xmlns:a16="http://schemas.microsoft.com/office/drawing/2014/main" id="{FEEEB078-6F67-4FAA-8593-5B09C59944B9}"/>
              </a:ext>
            </a:extLst>
          </p:cNvPr>
          <p:cNvSpPr>
            <a:spLocks noGrp="1"/>
          </p:cNvSpPr>
          <p:nvPr>
            <p:ph type="title"/>
          </p:nvPr>
        </p:nvSpPr>
        <p:spPr>
          <a:xfrm>
            <a:off x="582613" y="328613"/>
            <a:ext cx="8229600" cy="566737"/>
          </a:xfrm>
        </p:spPr>
        <p:txBody>
          <a:bodyPr/>
          <a:lstStyle/>
          <a:p>
            <a:pPr algn="ctr" eaLnBrk="1" hangingPunct="1"/>
            <a:r>
              <a:rPr lang="en-GB" altLang="hu-HU" sz="4000" dirty="0">
                <a:solidFill>
                  <a:schemeClr val="bg1"/>
                </a:solidFill>
              </a:rPr>
              <a:t>„Early stopping”</a:t>
            </a:r>
          </a:p>
        </p:txBody>
      </p:sp>
      <p:sp>
        <p:nvSpPr>
          <p:cNvPr id="13317" name="Rectangle 7">
            <a:extLst>
              <a:ext uri="{FF2B5EF4-FFF2-40B4-BE49-F238E27FC236}">
                <a16:creationId xmlns:a16="http://schemas.microsoft.com/office/drawing/2014/main" id="{0D9756C3-6EC9-483A-A2E4-999D478332D2}"/>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3318" name="Rectangle 9">
            <a:extLst>
              <a:ext uri="{FF2B5EF4-FFF2-40B4-BE49-F238E27FC236}">
                <a16:creationId xmlns:a16="http://schemas.microsoft.com/office/drawing/2014/main" id="{0CEAE313-38C4-4D6A-BE08-3ECBC585F23A}"/>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3319" name="Rectangle 11">
            <a:extLst>
              <a:ext uri="{FF2B5EF4-FFF2-40B4-BE49-F238E27FC236}">
                <a16:creationId xmlns:a16="http://schemas.microsoft.com/office/drawing/2014/main" id="{96CFBFBB-50FD-4B3B-8691-4D2419BB75BF}"/>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3320" name="Rectangle 12">
            <a:extLst>
              <a:ext uri="{FF2B5EF4-FFF2-40B4-BE49-F238E27FC236}">
                <a16:creationId xmlns:a16="http://schemas.microsoft.com/office/drawing/2014/main" id="{F882CD66-AD92-401D-A238-040A15E418E2}"/>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3321" name="Rectangle 14">
            <a:extLst>
              <a:ext uri="{FF2B5EF4-FFF2-40B4-BE49-F238E27FC236}">
                <a16:creationId xmlns:a16="http://schemas.microsoft.com/office/drawing/2014/main" id="{E07EF2BD-6217-409E-802A-B1A16CEC0C9F}"/>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3322" name="Rectangle 6">
            <a:extLst>
              <a:ext uri="{FF2B5EF4-FFF2-40B4-BE49-F238E27FC236}">
                <a16:creationId xmlns:a16="http://schemas.microsoft.com/office/drawing/2014/main" id="{CD82B8D2-8ACD-4396-8C24-16249F7D6B7B}"/>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3323" name="Rectangle 8">
            <a:extLst>
              <a:ext uri="{FF2B5EF4-FFF2-40B4-BE49-F238E27FC236}">
                <a16:creationId xmlns:a16="http://schemas.microsoft.com/office/drawing/2014/main" id="{85B5D6BA-1C8D-418B-8219-436CC502E28B}"/>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3324" name="Rectangle 6">
            <a:extLst>
              <a:ext uri="{FF2B5EF4-FFF2-40B4-BE49-F238E27FC236}">
                <a16:creationId xmlns:a16="http://schemas.microsoft.com/office/drawing/2014/main" id="{B2892B3E-5E21-4257-928E-0DDDC5CEDF3E}"/>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9" name="Szalagnyíl jobbra 18">
            <a:extLst>
              <a:ext uri="{FF2B5EF4-FFF2-40B4-BE49-F238E27FC236}">
                <a16:creationId xmlns:a16="http://schemas.microsoft.com/office/drawing/2014/main" id="{95466488-0BBA-4C4E-A73D-34A67A923BA8}"/>
              </a:ext>
            </a:extLst>
          </p:cNvPr>
          <p:cNvSpPr/>
          <p:nvPr/>
        </p:nvSpPr>
        <p:spPr>
          <a:xfrm flipV="1">
            <a:off x="539750" y="4292600"/>
            <a:ext cx="215900" cy="1008063"/>
          </a:xfrm>
          <a:prstGeom prst="curvedRightArrow">
            <a:avLst>
              <a:gd name="adj1" fmla="val 25000"/>
              <a:gd name="adj2" fmla="val 50000"/>
              <a:gd name="adj3" fmla="val 2392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Content Placeholder 11">
            <a:extLst>
              <a:ext uri="{FF2B5EF4-FFF2-40B4-BE49-F238E27FC236}">
                <a16:creationId xmlns:a16="http://schemas.microsoft.com/office/drawing/2014/main" id="{1939DBA1-C10F-48E0-B0F8-FFF4CA5870C9}"/>
              </a:ext>
            </a:extLst>
          </p:cNvPr>
          <p:cNvSpPr>
            <a:spLocks noGrp="1"/>
          </p:cNvSpPr>
          <p:nvPr>
            <p:ph idx="1"/>
          </p:nvPr>
        </p:nvSpPr>
        <p:spPr>
          <a:xfrm>
            <a:off x="457200" y="1844675"/>
            <a:ext cx="8218488" cy="4608513"/>
          </a:xfrm>
        </p:spPr>
        <p:txBody>
          <a:bodyPr/>
          <a:lstStyle/>
          <a:p>
            <a:pPr eaLnBrk="1" hangingPunct="1"/>
            <a:r>
              <a:rPr lang="en-GB" altLang="hu-HU" sz="2200" dirty="0">
                <a:latin typeface="Times New Roman" panose="02020603050405020304" pitchFamily="18" charset="0"/>
                <a:cs typeface="Times New Roman" panose="02020603050405020304" pitchFamily="18" charset="0"/>
              </a:rPr>
              <a:t>Trying to use fewer learnable parameters lowers the probability of overfitting</a:t>
            </a:r>
          </a:p>
          <a:p>
            <a:pPr eaLnBrk="1" hangingPunct="1"/>
            <a:r>
              <a:rPr lang="en-GB" altLang="hu-HU" sz="2200" dirty="0">
                <a:latin typeface="Times New Roman" panose="02020603050405020304" pitchFamily="18" charset="0"/>
                <a:cs typeface="Times New Roman" panose="02020603050405020304" pitchFamily="18" charset="0"/>
              </a:rPr>
              <a:t>But it can also hurt model performance</a:t>
            </a:r>
          </a:p>
          <a:p>
            <a:pPr lvl="1" eaLnBrk="1" hangingPunct="1"/>
            <a:r>
              <a:rPr lang="en-GB" altLang="hu-HU" sz="1800" dirty="0">
                <a:latin typeface="Times New Roman" panose="02020603050405020304" pitchFamily="18" charset="0"/>
                <a:cs typeface="Times New Roman" panose="02020603050405020304" pitchFamily="18" charset="0"/>
              </a:rPr>
              <a:t>The maximum cannot be reached by a model with an arbitrary parameter count, because the optimalization algorithms do not guarantee global optimum</a:t>
            </a:r>
          </a:p>
          <a:p>
            <a:pPr eaLnBrk="1" hangingPunct="1"/>
            <a:r>
              <a:rPr lang="en-GB" altLang="hu-HU" sz="2000" dirty="0">
                <a:latin typeface="Times New Roman" panose="02020603050405020304" pitchFamily="18" charset="0"/>
                <a:cs typeface="Times New Roman" panose="02020603050405020304" pitchFamily="18" charset="0"/>
              </a:rPr>
              <a:t>So in practice it is a better strategy to overparameterize a model, but also extend the loss function with an extra term, </a:t>
            </a:r>
            <a:r>
              <a:rPr lang="en-GB" altLang="hu-HU" sz="2000" dirty="0" err="1">
                <a:latin typeface="Times New Roman" panose="02020603050405020304" pitchFamily="18" charset="0"/>
                <a:cs typeface="Times New Roman" panose="02020603050405020304" pitchFamily="18" charset="0"/>
              </a:rPr>
              <a:t>e.g</a:t>
            </a:r>
            <a:r>
              <a:rPr lang="en-GB" altLang="hu-HU" sz="2000" dirty="0">
                <a:latin typeface="Times New Roman" panose="02020603050405020304" pitchFamily="18" charset="0"/>
                <a:cs typeface="Times New Roman" panose="02020603050405020304" pitchFamily="18" charset="0"/>
              </a:rPr>
              <a:t>:</a:t>
            </a:r>
          </a:p>
          <a:p>
            <a:pPr eaLnBrk="1" hangingPunct="1"/>
            <a:endParaRPr lang="en-GB" altLang="hu-HU" sz="2000" dirty="0">
              <a:latin typeface="Times New Roman" panose="02020603050405020304" pitchFamily="18" charset="0"/>
              <a:cs typeface="Times New Roman" panose="02020603050405020304" pitchFamily="18" charset="0"/>
            </a:endParaRPr>
          </a:p>
          <a:p>
            <a:pPr eaLnBrk="1" hangingPunct="1"/>
            <a:endParaRPr lang="en-GB" altLang="hu-HU" sz="1000" dirty="0">
              <a:latin typeface="Times New Roman" panose="02020603050405020304" pitchFamily="18" charset="0"/>
              <a:cs typeface="Times New Roman" panose="02020603050405020304" pitchFamily="18" charset="0"/>
            </a:endParaRPr>
          </a:p>
          <a:p>
            <a:pPr eaLnBrk="1" hangingPunct="1"/>
            <a:r>
              <a:rPr lang="en-GB" altLang="hu-HU" sz="2000" dirty="0">
                <a:latin typeface="Times New Roman" panose="02020603050405020304" pitchFamily="18" charset="0"/>
                <a:cs typeface="Times New Roman" panose="02020603050405020304" pitchFamily="18" charset="0"/>
              </a:rPr>
              <a:t>This is regularization - the λ weight controls the strength of regularization</a:t>
            </a:r>
          </a:p>
          <a:p>
            <a:pPr eaLnBrk="1" hangingPunct="1"/>
            <a:r>
              <a:rPr lang="en-GB" altLang="hu-HU" sz="2000" dirty="0">
                <a:latin typeface="Times New Roman" panose="02020603050405020304" pitchFamily="18" charset="0"/>
                <a:cs typeface="Times New Roman" panose="02020603050405020304" pitchFamily="18" charset="0"/>
              </a:rPr>
              <a:t>The task of the loss function’s regularization term is to prefer the „simpler” models over the „overfitted” ones during optimization when there are two models with identical loss values but different shape descriptors</a:t>
            </a:r>
          </a:p>
          <a:p>
            <a:pPr lvl="1" eaLnBrk="1" hangingPunct="1"/>
            <a:r>
              <a:rPr lang="en-GB" altLang="hu-HU" sz="1800" dirty="0">
                <a:latin typeface="Times New Roman" panose="02020603050405020304" pitchFamily="18" charset="0"/>
                <a:cs typeface="Times New Roman" panose="02020603050405020304" pitchFamily="18" charset="0"/>
              </a:rPr>
              <a:t>This can be interpreted differently for various machine learning algorithms, let’s look at the case of the neural networks now</a:t>
            </a:r>
          </a:p>
          <a:p>
            <a:pPr lvl="4" eaLnBrk="1" hangingPunct="1">
              <a:buFont typeface="Wingdings 2" panose="05020102010507070707" pitchFamily="18" charset="2"/>
              <a:buNone/>
            </a:pPr>
            <a:endParaRPr lang="en-GB" altLang="hu-HU" sz="1600" dirty="0">
              <a:latin typeface="Times New Roman" panose="02020603050405020304" pitchFamily="18" charset="0"/>
              <a:cs typeface="Times New Roman" panose="02020603050405020304" pitchFamily="18" charset="0"/>
            </a:endParaRPr>
          </a:p>
          <a:p>
            <a:pPr lvl="1" eaLnBrk="1" hangingPunct="1"/>
            <a:endParaRPr lang="en-GB" altLang="hu-HU" sz="1600" dirty="0">
              <a:latin typeface="Times New Roman" panose="02020603050405020304" pitchFamily="18" charset="0"/>
              <a:cs typeface="Times New Roman" panose="02020603050405020304" pitchFamily="18" charset="0"/>
            </a:endParaRPr>
          </a:p>
          <a:p>
            <a:pPr lvl="1" eaLnBrk="1" hangingPunct="1"/>
            <a:endParaRPr lang="en-GB" altLang="hu-HU" sz="2000" dirty="0">
              <a:latin typeface="Times New Roman" panose="02020603050405020304" pitchFamily="18" charset="0"/>
              <a:cs typeface="Times New Roman" panose="02020603050405020304" pitchFamily="18" charset="0"/>
            </a:endParaRPr>
          </a:p>
          <a:p>
            <a:pPr lvl="2" eaLnBrk="1" hangingPunct="1"/>
            <a:endParaRPr lang="en-GB" altLang="hu-HU" sz="1700" dirty="0">
              <a:latin typeface="Times New Roman" panose="02020603050405020304" pitchFamily="18" charset="0"/>
              <a:cs typeface="Times New Roman" panose="02020603050405020304" pitchFamily="18" charset="0"/>
            </a:endParaRPr>
          </a:p>
          <a:p>
            <a:pPr eaLnBrk="1" hangingPunct="1"/>
            <a:endParaRPr lang="en-GB" altLang="hu-HU" sz="2200" dirty="0">
              <a:latin typeface="Times New Roman" panose="02020603050405020304" pitchFamily="18" charset="0"/>
              <a:cs typeface="Times New Roman" panose="02020603050405020304" pitchFamily="18" charset="0"/>
            </a:endParaRPr>
          </a:p>
        </p:txBody>
      </p:sp>
      <p:pic>
        <p:nvPicPr>
          <p:cNvPr id="14339" name="Picture 12" descr="szte_cimer.tif">
            <a:extLst>
              <a:ext uri="{FF2B5EF4-FFF2-40B4-BE49-F238E27FC236}">
                <a16:creationId xmlns:a16="http://schemas.microsoft.com/office/drawing/2014/main" id="{73DF881B-ABCC-4472-8071-C72A8DCA5D8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313" y="147638"/>
            <a:ext cx="7747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Cím 8">
            <a:extLst>
              <a:ext uri="{FF2B5EF4-FFF2-40B4-BE49-F238E27FC236}">
                <a16:creationId xmlns:a16="http://schemas.microsoft.com/office/drawing/2014/main" id="{EE38F939-7472-4B90-AF60-907911E5BABB}"/>
              </a:ext>
            </a:extLst>
          </p:cNvPr>
          <p:cNvSpPr>
            <a:spLocks noGrp="1"/>
          </p:cNvSpPr>
          <p:nvPr>
            <p:ph type="title"/>
          </p:nvPr>
        </p:nvSpPr>
        <p:spPr>
          <a:xfrm>
            <a:off x="601663" y="268288"/>
            <a:ext cx="8229600" cy="566737"/>
          </a:xfrm>
        </p:spPr>
        <p:txBody>
          <a:bodyPr/>
          <a:lstStyle/>
          <a:p>
            <a:pPr algn="ctr" eaLnBrk="1" hangingPunct="1"/>
            <a:r>
              <a:rPr lang="en-GB" altLang="hu-HU" sz="4000" dirty="0">
                <a:solidFill>
                  <a:schemeClr val="bg1"/>
                </a:solidFill>
              </a:rPr>
              <a:t>Regularization</a:t>
            </a:r>
          </a:p>
        </p:txBody>
      </p:sp>
      <p:sp>
        <p:nvSpPr>
          <p:cNvPr id="14341" name="Rectangle 7">
            <a:extLst>
              <a:ext uri="{FF2B5EF4-FFF2-40B4-BE49-F238E27FC236}">
                <a16:creationId xmlns:a16="http://schemas.microsoft.com/office/drawing/2014/main" id="{EBB8D825-ACB1-4517-8B07-F4922FC841C5}"/>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4342" name="Rectangle 9">
            <a:extLst>
              <a:ext uri="{FF2B5EF4-FFF2-40B4-BE49-F238E27FC236}">
                <a16:creationId xmlns:a16="http://schemas.microsoft.com/office/drawing/2014/main" id="{B90E1F08-66D3-4ACC-8951-CF675D8374EB}"/>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4343" name="Rectangle 11">
            <a:extLst>
              <a:ext uri="{FF2B5EF4-FFF2-40B4-BE49-F238E27FC236}">
                <a16:creationId xmlns:a16="http://schemas.microsoft.com/office/drawing/2014/main" id="{C261B5D9-A104-4E59-84A7-7D377F34E225}"/>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4344" name="Rectangle 12">
            <a:extLst>
              <a:ext uri="{FF2B5EF4-FFF2-40B4-BE49-F238E27FC236}">
                <a16:creationId xmlns:a16="http://schemas.microsoft.com/office/drawing/2014/main" id="{C8EC10FA-0D9C-4B1D-B15C-8B5C9BCF7FD2}"/>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4345" name="Rectangle 14">
            <a:extLst>
              <a:ext uri="{FF2B5EF4-FFF2-40B4-BE49-F238E27FC236}">
                <a16:creationId xmlns:a16="http://schemas.microsoft.com/office/drawing/2014/main" id="{982763B4-6EE4-4AEA-9D9F-6023381C8175}"/>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4346" name="Rectangle 6">
            <a:extLst>
              <a:ext uri="{FF2B5EF4-FFF2-40B4-BE49-F238E27FC236}">
                <a16:creationId xmlns:a16="http://schemas.microsoft.com/office/drawing/2014/main" id="{C6313EBF-0737-450C-A172-E8D44D2E899D}"/>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4347" name="Rectangle 8">
            <a:extLst>
              <a:ext uri="{FF2B5EF4-FFF2-40B4-BE49-F238E27FC236}">
                <a16:creationId xmlns:a16="http://schemas.microsoft.com/office/drawing/2014/main" id="{383B18F4-493F-45FD-ADA9-9544558B718D}"/>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4348" name="Rectangle 6">
            <a:extLst>
              <a:ext uri="{FF2B5EF4-FFF2-40B4-BE49-F238E27FC236}">
                <a16:creationId xmlns:a16="http://schemas.microsoft.com/office/drawing/2014/main" id="{83904E31-490C-46B0-9083-F35A526C4FE8}"/>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pic>
        <p:nvPicPr>
          <p:cNvPr id="3" name="Picture 2">
            <a:extLst>
              <a:ext uri="{FF2B5EF4-FFF2-40B4-BE49-F238E27FC236}">
                <a16:creationId xmlns:a16="http://schemas.microsoft.com/office/drawing/2014/main" id="{96083A0E-F2DB-49B8-99D5-4614E8C5A7AE}"/>
              </a:ext>
            </a:extLst>
          </p:cNvPr>
          <p:cNvPicPr>
            <a:picLocks noChangeAspect="1"/>
          </p:cNvPicPr>
          <p:nvPr/>
        </p:nvPicPr>
        <p:blipFill>
          <a:blip r:embed="rId4"/>
          <a:stretch>
            <a:fillRect/>
          </a:stretch>
        </p:blipFill>
        <p:spPr>
          <a:xfrm>
            <a:off x="5868144" y="3933056"/>
            <a:ext cx="3095625" cy="9334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Content Placeholder 11">
            <a:extLst>
              <a:ext uri="{FF2B5EF4-FFF2-40B4-BE49-F238E27FC236}">
                <a16:creationId xmlns:a16="http://schemas.microsoft.com/office/drawing/2014/main" id="{20918618-5489-44FB-B3CD-87142CC52B51}"/>
              </a:ext>
            </a:extLst>
          </p:cNvPr>
          <p:cNvSpPr>
            <a:spLocks noGrp="1"/>
          </p:cNvSpPr>
          <p:nvPr>
            <p:ph idx="1"/>
          </p:nvPr>
        </p:nvSpPr>
        <p:spPr>
          <a:xfrm>
            <a:off x="250825" y="1844675"/>
            <a:ext cx="8642350" cy="4608513"/>
          </a:xfrm>
        </p:spPr>
        <p:txBody>
          <a:bodyPr/>
          <a:lstStyle/>
          <a:p>
            <a:pPr eaLnBrk="1" hangingPunct="1"/>
            <a:r>
              <a:rPr lang="en-GB" altLang="hu-HU" sz="2200" dirty="0">
                <a:latin typeface="Times New Roman" panose="02020603050405020304" pitchFamily="18" charset="0"/>
                <a:cs typeface="Times New Roman" panose="02020603050405020304" pitchFamily="18" charset="0"/>
              </a:rPr>
              <a:t>A lot of hyperplanes make up the decision surface of neural networks, its smoothness cannot be directly influenced</a:t>
            </a:r>
          </a:p>
          <a:p>
            <a:pPr eaLnBrk="1" hangingPunct="1"/>
            <a:r>
              <a:rPr lang="en-GB" altLang="hu-HU" sz="2200" dirty="0">
                <a:latin typeface="Times New Roman" panose="02020603050405020304" pitchFamily="18" charset="0"/>
                <a:cs typeface="Times New Roman" panose="02020603050405020304" pitchFamily="18" charset="0"/>
              </a:rPr>
              <a:t>Let’s see what we can do for one single neuron:</a:t>
            </a:r>
          </a:p>
          <a:p>
            <a:pPr lvl="1" eaLnBrk="1" hangingPunct="1"/>
            <a:r>
              <a:rPr lang="en-GB" altLang="hu-HU" sz="2000" dirty="0">
                <a:latin typeface="Times New Roman" panose="02020603050405020304" pitchFamily="18" charset="0"/>
                <a:cs typeface="Times New Roman" panose="02020603050405020304" pitchFamily="18" charset="0"/>
              </a:rPr>
              <a:t>The activations are on one hyperplane:</a:t>
            </a:r>
          </a:p>
          <a:p>
            <a:pPr lvl="1" eaLnBrk="1" hangingPunct="1"/>
            <a:r>
              <a:rPr lang="en-GB" altLang="hu-HU" sz="2000" dirty="0">
                <a:latin typeface="Times New Roman" panose="02020603050405020304" pitchFamily="18" charset="0"/>
                <a:cs typeface="Times New Roman" panose="02020603050405020304" pitchFamily="18" charset="0"/>
              </a:rPr>
              <a:t>The decision surface is a hyperplane where:                </a:t>
            </a:r>
          </a:p>
          <a:p>
            <a:pPr lvl="1" eaLnBrk="1" hangingPunct="1"/>
            <a:r>
              <a:rPr lang="en-GB" altLang="hu-HU" sz="2000" dirty="0">
                <a:latin typeface="Times New Roman" panose="02020603050405020304" pitchFamily="18" charset="0"/>
                <a:cs typeface="Times New Roman" panose="02020603050405020304" pitchFamily="18" charset="0"/>
              </a:rPr>
              <a:t>The sigmoid function „bends” the two ends </a:t>
            </a:r>
            <a:br>
              <a:rPr lang="en-GB" altLang="hu-HU" sz="2000" dirty="0">
                <a:latin typeface="Times New Roman" panose="02020603050405020304" pitchFamily="18" charset="0"/>
                <a:cs typeface="Times New Roman" panose="02020603050405020304" pitchFamily="18" charset="0"/>
              </a:rPr>
            </a:br>
            <a:r>
              <a:rPr lang="en-GB" altLang="hu-HU" sz="2000" dirty="0">
                <a:latin typeface="Times New Roman" panose="02020603050405020304" pitchFamily="18" charset="0"/>
                <a:cs typeface="Times New Roman" panose="02020603050405020304" pitchFamily="18" charset="0"/>
              </a:rPr>
              <a:t>of the hyperplane to 0 and 1</a:t>
            </a:r>
          </a:p>
          <a:p>
            <a:pPr eaLnBrk="1" hangingPunct="1"/>
            <a:r>
              <a:rPr lang="en-GB" altLang="hu-HU" sz="1800" dirty="0">
                <a:latin typeface="Times New Roman" panose="02020603050405020304" pitchFamily="18" charset="0"/>
                <a:cs typeface="Times New Roman" panose="02020603050405020304" pitchFamily="18" charset="0"/>
              </a:rPr>
              <a:t>If we multiply the weights with a large constant, then the decision surface will stay at the same place, but the hyperplane will be steeper, so the sigmoid will converge more steeply to 0 and 1</a:t>
            </a:r>
          </a:p>
          <a:p>
            <a:pPr lvl="1" eaLnBrk="1" hangingPunct="1"/>
            <a:r>
              <a:rPr lang="en-GB" altLang="hu-HU" sz="1600" dirty="0">
                <a:latin typeface="Times New Roman" panose="02020603050405020304" pitchFamily="18" charset="0"/>
                <a:cs typeface="Times New Roman" panose="02020603050405020304" pitchFamily="18" charset="0"/>
              </a:rPr>
              <a:t>That means that neural networks with bigger weights make more „confident” decisions, which we would like to avoid at the beginning of training (overfitting)</a:t>
            </a:r>
          </a:p>
          <a:p>
            <a:pPr lvl="1" eaLnBrk="1" hangingPunct="1"/>
            <a:r>
              <a:rPr lang="en-GB" altLang="hu-HU" sz="1600" dirty="0">
                <a:latin typeface="Times New Roman" panose="02020603050405020304" pitchFamily="18" charset="0"/>
                <a:cs typeface="Times New Roman" panose="02020603050405020304" pitchFamily="18" charset="0"/>
              </a:rPr>
              <a:t>We have discussed that this is bad also for the training, (because the derivative will </a:t>
            </a:r>
            <a:br>
              <a:rPr lang="en-GB" altLang="hu-HU" sz="1600" dirty="0">
                <a:latin typeface="Times New Roman" panose="02020603050405020304" pitchFamily="18" charset="0"/>
                <a:cs typeface="Times New Roman" panose="02020603050405020304" pitchFamily="18" charset="0"/>
              </a:rPr>
            </a:br>
            <a:r>
              <a:rPr lang="en-GB" altLang="hu-HU" sz="1600" dirty="0">
                <a:latin typeface="Times New Roman" panose="02020603050405020304" pitchFamily="18" charset="0"/>
                <a:cs typeface="Times New Roman" panose="02020603050405020304" pitchFamily="18" charset="0"/>
              </a:rPr>
              <a:t>be small), if the weight values are large</a:t>
            </a:r>
          </a:p>
          <a:p>
            <a:pPr lvl="1" eaLnBrk="1" hangingPunct="1"/>
            <a:r>
              <a:rPr lang="en-GB" altLang="hu-HU" sz="1600" dirty="0">
                <a:latin typeface="Times New Roman" panose="02020603050405020304" pitchFamily="18" charset="0"/>
                <a:cs typeface="Times New Roman" panose="02020603050405020304" pitchFamily="18" charset="0"/>
              </a:rPr>
              <a:t>This is why the weights are initialized with small values and the features are normalized to have a standard deviation of 1</a:t>
            </a:r>
          </a:p>
          <a:p>
            <a:pPr lvl="1" eaLnBrk="1" hangingPunct="1"/>
            <a:endParaRPr lang="en-GB" altLang="hu-HU" sz="1600" dirty="0">
              <a:latin typeface="Times New Roman" panose="02020603050405020304" pitchFamily="18" charset="0"/>
              <a:cs typeface="Times New Roman" panose="02020603050405020304" pitchFamily="18" charset="0"/>
            </a:endParaRPr>
          </a:p>
          <a:p>
            <a:pPr lvl="1" eaLnBrk="1" hangingPunct="1"/>
            <a:endParaRPr lang="en-GB" altLang="hu-HU" sz="2000" dirty="0">
              <a:latin typeface="Times New Roman" panose="02020603050405020304" pitchFamily="18" charset="0"/>
              <a:cs typeface="Times New Roman" panose="02020603050405020304" pitchFamily="18" charset="0"/>
            </a:endParaRPr>
          </a:p>
          <a:p>
            <a:pPr lvl="2" eaLnBrk="1" hangingPunct="1"/>
            <a:endParaRPr lang="en-GB" altLang="hu-HU" sz="1700" dirty="0">
              <a:latin typeface="Times New Roman" panose="02020603050405020304" pitchFamily="18" charset="0"/>
              <a:cs typeface="Times New Roman" panose="02020603050405020304" pitchFamily="18" charset="0"/>
            </a:endParaRPr>
          </a:p>
          <a:p>
            <a:pPr eaLnBrk="1" hangingPunct="1"/>
            <a:endParaRPr lang="en-GB" altLang="hu-HU" sz="2200" dirty="0">
              <a:latin typeface="Times New Roman" panose="02020603050405020304" pitchFamily="18" charset="0"/>
              <a:cs typeface="Times New Roman" panose="02020603050405020304" pitchFamily="18" charset="0"/>
            </a:endParaRPr>
          </a:p>
        </p:txBody>
      </p:sp>
      <p:pic>
        <p:nvPicPr>
          <p:cNvPr id="15363" name="Picture 12" descr="szte_cimer.tif">
            <a:extLst>
              <a:ext uri="{FF2B5EF4-FFF2-40B4-BE49-F238E27FC236}">
                <a16:creationId xmlns:a16="http://schemas.microsoft.com/office/drawing/2014/main" id="{21707ADF-FD89-4FBF-89C2-10D0AB56E44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47638"/>
            <a:ext cx="776287"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Cím 8">
            <a:extLst>
              <a:ext uri="{FF2B5EF4-FFF2-40B4-BE49-F238E27FC236}">
                <a16:creationId xmlns:a16="http://schemas.microsoft.com/office/drawing/2014/main" id="{C868787F-6F8B-46F4-B299-9420C49EB3BC}"/>
              </a:ext>
            </a:extLst>
          </p:cNvPr>
          <p:cNvSpPr>
            <a:spLocks noGrp="1"/>
          </p:cNvSpPr>
          <p:nvPr>
            <p:ph type="title"/>
          </p:nvPr>
        </p:nvSpPr>
        <p:spPr>
          <a:xfrm>
            <a:off x="642938" y="285750"/>
            <a:ext cx="8229600" cy="566738"/>
          </a:xfrm>
        </p:spPr>
        <p:txBody>
          <a:bodyPr/>
          <a:lstStyle/>
          <a:p>
            <a:pPr algn="ctr" eaLnBrk="1" hangingPunct="1"/>
            <a:r>
              <a:rPr lang="en-GB" altLang="hu-HU" sz="4000" dirty="0">
                <a:solidFill>
                  <a:schemeClr val="bg1"/>
                </a:solidFill>
              </a:rPr>
              <a:t>Regularization of Neural Networks</a:t>
            </a:r>
          </a:p>
        </p:txBody>
      </p:sp>
      <p:sp>
        <p:nvSpPr>
          <p:cNvPr id="15365" name="Rectangle 7">
            <a:extLst>
              <a:ext uri="{FF2B5EF4-FFF2-40B4-BE49-F238E27FC236}">
                <a16:creationId xmlns:a16="http://schemas.microsoft.com/office/drawing/2014/main" id="{0C27C643-E04C-4F58-B61E-C8E710B0D1C7}"/>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5366" name="Rectangle 9">
            <a:extLst>
              <a:ext uri="{FF2B5EF4-FFF2-40B4-BE49-F238E27FC236}">
                <a16:creationId xmlns:a16="http://schemas.microsoft.com/office/drawing/2014/main" id="{AE2A9D25-A0CC-43A6-A96A-3AAC4A7EBE1C}"/>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5367" name="Rectangle 11">
            <a:extLst>
              <a:ext uri="{FF2B5EF4-FFF2-40B4-BE49-F238E27FC236}">
                <a16:creationId xmlns:a16="http://schemas.microsoft.com/office/drawing/2014/main" id="{87222BA7-740D-45BC-8A04-53F78A92637D}"/>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5368" name="Rectangle 12">
            <a:extLst>
              <a:ext uri="{FF2B5EF4-FFF2-40B4-BE49-F238E27FC236}">
                <a16:creationId xmlns:a16="http://schemas.microsoft.com/office/drawing/2014/main" id="{42F50783-EA1C-4031-9C20-937AC8EC6154}"/>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5369" name="Rectangle 14">
            <a:extLst>
              <a:ext uri="{FF2B5EF4-FFF2-40B4-BE49-F238E27FC236}">
                <a16:creationId xmlns:a16="http://schemas.microsoft.com/office/drawing/2014/main" id="{CB70880A-AFCC-4F6A-ACD7-784AB6BCDF81}"/>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5370" name="Rectangle 6">
            <a:extLst>
              <a:ext uri="{FF2B5EF4-FFF2-40B4-BE49-F238E27FC236}">
                <a16:creationId xmlns:a16="http://schemas.microsoft.com/office/drawing/2014/main" id="{42B9E9E5-5B7A-4587-A8A3-4C76CDF8BC81}"/>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5371" name="Rectangle 8">
            <a:extLst>
              <a:ext uri="{FF2B5EF4-FFF2-40B4-BE49-F238E27FC236}">
                <a16:creationId xmlns:a16="http://schemas.microsoft.com/office/drawing/2014/main" id="{981CAE26-68FD-484A-BBDF-8D09449E39C1}"/>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5372" name="Rectangle 6">
            <a:extLst>
              <a:ext uri="{FF2B5EF4-FFF2-40B4-BE49-F238E27FC236}">
                <a16:creationId xmlns:a16="http://schemas.microsoft.com/office/drawing/2014/main" id="{95EE67D0-B094-4AAD-BE5A-5DC58FC0790F}"/>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graphicFrame>
        <p:nvGraphicFramePr>
          <p:cNvPr id="15373" name="Object 6">
            <a:extLst>
              <a:ext uri="{FF2B5EF4-FFF2-40B4-BE49-F238E27FC236}">
                <a16:creationId xmlns:a16="http://schemas.microsoft.com/office/drawing/2014/main" id="{FA4999A6-4250-493E-95C4-2444D949088A}"/>
              </a:ext>
            </a:extLst>
          </p:cNvPr>
          <p:cNvGraphicFramePr>
            <a:graphicFrameLocks noChangeAspect="1"/>
          </p:cNvGraphicFramePr>
          <p:nvPr>
            <p:extLst>
              <p:ext uri="{D42A27DB-BD31-4B8C-83A1-F6EECF244321}">
                <p14:modId xmlns:p14="http://schemas.microsoft.com/office/powerpoint/2010/main" val="3166399447"/>
              </p:ext>
            </p:extLst>
          </p:nvPr>
        </p:nvGraphicFramePr>
        <p:xfrm>
          <a:off x="5616661" y="3284984"/>
          <a:ext cx="928688" cy="576262"/>
        </p:xfrm>
        <a:graphic>
          <a:graphicData uri="http://schemas.openxmlformats.org/presentationml/2006/ole">
            <mc:AlternateContent xmlns:mc="http://schemas.openxmlformats.org/markup-compatibility/2006">
              <mc:Choice xmlns:v="urn:schemas-microsoft-com:vml" Requires="v">
                <p:oleObj name="Equation" r:id="rId4" imgW="698197" imgH="431613" progId="Equation.3">
                  <p:embed/>
                </p:oleObj>
              </mc:Choice>
              <mc:Fallback>
                <p:oleObj name="Equation" r:id="rId4" imgW="698197" imgH="431613" progId="Equation.3">
                  <p:embed/>
                  <p:pic>
                    <p:nvPicPr>
                      <p:cNvPr id="15373" name="Object 6">
                        <a:extLst>
                          <a:ext uri="{FF2B5EF4-FFF2-40B4-BE49-F238E27FC236}">
                            <a16:creationId xmlns:a16="http://schemas.microsoft.com/office/drawing/2014/main" id="{FA4999A6-4250-493E-95C4-2444D94908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6661" y="3284984"/>
                        <a:ext cx="92868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5374" name="Picture 4">
            <a:extLst>
              <a:ext uri="{FF2B5EF4-FFF2-40B4-BE49-F238E27FC236}">
                <a16:creationId xmlns:a16="http://schemas.microsoft.com/office/drawing/2014/main" id="{5394ECC3-8F4C-4EE9-9480-B834216EDA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94562" y="2960804"/>
            <a:ext cx="1584325"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5375" name="Object 5">
            <a:extLst>
              <a:ext uri="{FF2B5EF4-FFF2-40B4-BE49-F238E27FC236}">
                <a16:creationId xmlns:a16="http://schemas.microsoft.com/office/drawing/2014/main" id="{C860CA90-87D2-458F-9CE3-5A017830E1E0}"/>
              </a:ext>
            </a:extLst>
          </p:cNvPr>
          <p:cNvGraphicFramePr>
            <a:graphicFrameLocks noChangeAspect="1"/>
          </p:cNvGraphicFramePr>
          <p:nvPr>
            <p:extLst>
              <p:ext uri="{D42A27DB-BD31-4B8C-83A1-F6EECF244321}">
                <p14:modId xmlns:p14="http://schemas.microsoft.com/office/powerpoint/2010/main" val="4131851585"/>
              </p:ext>
            </p:extLst>
          </p:nvPr>
        </p:nvGraphicFramePr>
        <p:xfrm>
          <a:off x="4962699" y="2924175"/>
          <a:ext cx="833437" cy="508000"/>
        </p:xfrm>
        <a:graphic>
          <a:graphicData uri="http://schemas.openxmlformats.org/presentationml/2006/ole">
            <mc:AlternateContent xmlns:mc="http://schemas.openxmlformats.org/markup-compatibility/2006">
              <mc:Choice xmlns:v="urn:schemas-microsoft-com:vml" Requires="v">
                <p:oleObj name="Equation" r:id="rId7" imgW="710891" imgH="431613" progId="Equation.3">
                  <p:embed/>
                </p:oleObj>
              </mc:Choice>
              <mc:Fallback>
                <p:oleObj name="Equation" r:id="rId7" imgW="710891" imgH="431613" progId="Equation.3">
                  <p:embed/>
                  <p:pic>
                    <p:nvPicPr>
                      <p:cNvPr id="15375" name="Object 5">
                        <a:extLst>
                          <a:ext uri="{FF2B5EF4-FFF2-40B4-BE49-F238E27FC236}">
                            <a16:creationId xmlns:a16="http://schemas.microsoft.com/office/drawing/2014/main" id="{C860CA90-87D2-458F-9CE3-5A017830E1E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62699" y="2924175"/>
                        <a:ext cx="83343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376" name="Object 6">
            <a:extLst>
              <a:ext uri="{FF2B5EF4-FFF2-40B4-BE49-F238E27FC236}">
                <a16:creationId xmlns:a16="http://schemas.microsoft.com/office/drawing/2014/main" id="{AF7641DC-C6A2-40F3-8693-66B57AA2BB2E}"/>
              </a:ext>
            </a:extLst>
          </p:cNvPr>
          <p:cNvGraphicFramePr>
            <a:graphicFrameLocks noChangeAspect="1"/>
          </p:cNvGraphicFramePr>
          <p:nvPr>
            <p:extLst>
              <p:ext uri="{D42A27DB-BD31-4B8C-83A1-F6EECF244321}">
                <p14:modId xmlns:p14="http://schemas.microsoft.com/office/powerpoint/2010/main" val="883271444"/>
              </p:ext>
            </p:extLst>
          </p:nvPr>
        </p:nvGraphicFramePr>
        <p:xfrm>
          <a:off x="8068256" y="5589240"/>
          <a:ext cx="549275" cy="508000"/>
        </p:xfrm>
        <a:graphic>
          <a:graphicData uri="http://schemas.openxmlformats.org/presentationml/2006/ole">
            <mc:AlternateContent xmlns:mc="http://schemas.openxmlformats.org/markup-compatibility/2006">
              <mc:Choice xmlns:v="urn:schemas-microsoft-com:vml" Requires="v">
                <p:oleObj name="Equation" r:id="rId9" imgW="469696" imgH="431613" progId="Equation.3">
                  <p:embed/>
                </p:oleObj>
              </mc:Choice>
              <mc:Fallback>
                <p:oleObj name="Equation" r:id="rId9" imgW="469696" imgH="431613" progId="Equation.3">
                  <p:embed/>
                  <p:pic>
                    <p:nvPicPr>
                      <p:cNvPr id="15376" name="Object 6">
                        <a:extLst>
                          <a:ext uri="{FF2B5EF4-FFF2-40B4-BE49-F238E27FC236}">
                            <a16:creationId xmlns:a16="http://schemas.microsoft.com/office/drawing/2014/main" id="{AF7641DC-C6A2-40F3-8693-66B57AA2BB2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68256" y="5589240"/>
                        <a:ext cx="5492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Content Placeholder 11">
            <a:extLst>
              <a:ext uri="{FF2B5EF4-FFF2-40B4-BE49-F238E27FC236}">
                <a16:creationId xmlns:a16="http://schemas.microsoft.com/office/drawing/2014/main" id="{241F091C-1D01-4166-98BA-2EDD94C96386}"/>
              </a:ext>
            </a:extLst>
          </p:cNvPr>
          <p:cNvSpPr>
            <a:spLocks noGrp="1"/>
          </p:cNvSpPr>
          <p:nvPr>
            <p:ph idx="1"/>
          </p:nvPr>
        </p:nvSpPr>
        <p:spPr>
          <a:xfrm>
            <a:off x="457200" y="1844675"/>
            <a:ext cx="8435975" cy="4608513"/>
          </a:xfrm>
        </p:spPr>
        <p:txBody>
          <a:bodyPr/>
          <a:lstStyle/>
          <a:p>
            <a:pPr eaLnBrk="1" hangingPunct="1"/>
            <a:r>
              <a:rPr lang="en-GB" altLang="hu-HU" sz="2200" dirty="0">
                <a:latin typeface="Times New Roman" panose="02020603050405020304" pitchFamily="18" charset="0"/>
                <a:cs typeface="Times New Roman" panose="02020603050405020304" pitchFamily="18" charset="0"/>
              </a:rPr>
              <a:t>The simplest regularization method is to force the network to prefer smaller weights – this is </a:t>
            </a:r>
            <a:r>
              <a:rPr lang="en-GB" altLang="hu-HU" sz="2200" i="1" dirty="0">
                <a:latin typeface="Times New Roman" panose="02020603050405020304" pitchFamily="18" charset="0"/>
                <a:cs typeface="Times New Roman" panose="02020603050405020304" pitchFamily="18" charset="0"/>
              </a:rPr>
              <a:t>weight decay</a:t>
            </a:r>
          </a:p>
          <a:p>
            <a:pPr eaLnBrk="1" hangingPunct="1"/>
            <a:r>
              <a:rPr lang="en-GB" altLang="hu-HU" sz="2200" dirty="0">
                <a:latin typeface="Times New Roman" panose="02020603050405020304" pitchFamily="18" charset="0"/>
                <a:cs typeface="Times New Roman" panose="02020603050405020304" pitchFamily="18" charset="0"/>
              </a:rPr>
              <a:t>With formula (for mean squared error, but the base loss can be different):</a:t>
            </a:r>
          </a:p>
          <a:p>
            <a:pPr eaLnBrk="1" hangingPunct="1"/>
            <a:endParaRPr lang="en-GB" altLang="hu-HU" sz="2200" dirty="0">
              <a:latin typeface="Times New Roman" panose="02020603050405020304" pitchFamily="18" charset="0"/>
              <a:cs typeface="Times New Roman" panose="02020603050405020304" pitchFamily="18" charset="0"/>
            </a:endParaRPr>
          </a:p>
          <a:p>
            <a:pPr eaLnBrk="1" hangingPunct="1"/>
            <a:endParaRPr lang="en-GB" altLang="hu-HU" sz="2200" dirty="0">
              <a:latin typeface="Times New Roman" panose="02020603050405020304" pitchFamily="18" charset="0"/>
              <a:cs typeface="Times New Roman" panose="02020603050405020304" pitchFamily="18" charset="0"/>
            </a:endParaRPr>
          </a:p>
          <a:p>
            <a:pPr eaLnBrk="1" hangingPunct="1"/>
            <a:r>
              <a:rPr lang="en-GB" altLang="hu-HU" sz="2200" dirty="0">
                <a:latin typeface="Times New Roman" panose="02020603050405020304" pitchFamily="18" charset="0"/>
                <a:cs typeface="Times New Roman" panose="02020603050405020304" pitchFamily="18" charset="0"/>
              </a:rPr>
              <a:t>Why is it called weight decay?</a:t>
            </a:r>
          </a:p>
          <a:p>
            <a:pPr lvl="1" eaLnBrk="1" hangingPunct="1"/>
            <a:r>
              <a:rPr lang="en-GB" altLang="hu-HU" sz="1800" dirty="0">
                <a:latin typeface="Times New Roman" panose="02020603050405020304" pitchFamily="18" charset="0"/>
                <a:cs typeface="Times New Roman" panose="02020603050405020304" pitchFamily="18" charset="0"/>
              </a:rPr>
              <a:t>Remember, according to the backprop rule</a:t>
            </a:r>
          </a:p>
          <a:p>
            <a:pPr lvl="1" eaLnBrk="1" hangingPunct="1"/>
            <a:r>
              <a:rPr lang="en-GB" altLang="hu-HU" sz="1800" dirty="0">
                <a:latin typeface="Times New Roman" panose="02020603050405020304" pitchFamily="18" charset="0"/>
                <a:cs typeface="Times New Roman" panose="02020603050405020304" pitchFamily="18" charset="0"/>
              </a:rPr>
              <a:t>With the regularization loss from above</a:t>
            </a:r>
          </a:p>
          <a:p>
            <a:pPr lvl="1" eaLnBrk="1" hangingPunct="1"/>
            <a:r>
              <a:rPr lang="en-GB" altLang="hu-HU" sz="1800" dirty="0">
                <a:latin typeface="Times New Roman" panose="02020603050405020304" pitchFamily="18" charset="0"/>
                <a:cs typeface="Times New Roman" panose="02020603050405020304" pitchFamily="18" charset="0"/>
              </a:rPr>
              <a:t>So the weights get multiplied by a constant a little bit smaller than 1</a:t>
            </a:r>
          </a:p>
          <a:p>
            <a:pPr lvl="1" eaLnBrk="1" hangingPunct="1"/>
            <a:r>
              <a:rPr lang="en-GB" altLang="hu-HU" sz="1800" dirty="0">
                <a:latin typeface="Times New Roman" panose="02020603050405020304" pitchFamily="18" charset="0"/>
                <a:cs typeface="Times New Roman" panose="02020603050405020304" pitchFamily="18" charset="0"/>
              </a:rPr>
              <a:t>Because of this the weights – at least those that are not kept large be mean squared error in any case – converge towards zero</a:t>
            </a:r>
          </a:p>
          <a:p>
            <a:pPr eaLnBrk="1" hangingPunct="1"/>
            <a:r>
              <a:rPr lang="en-GB" altLang="hu-HU" sz="2000" dirty="0">
                <a:latin typeface="Times New Roman" panose="02020603050405020304" pitchFamily="18" charset="0"/>
                <a:cs typeface="Times New Roman" panose="02020603050405020304" pitchFamily="18" charset="0"/>
              </a:rPr>
              <a:t>It is also called L2 regularization (the 2nd norm of the weight vector is regularization term)</a:t>
            </a:r>
          </a:p>
          <a:p>
            <a:pPr eaLnBrk="1" hangingPunct="1"/>
            <a:endParaRPr lang="en-GB" altLang="hu-HU" sz="2000" dirty="0">
              <a:latin typeface="Times New Roman" panose="02020603050405020304" pitchFamily="18" charset="0"/>
              <a:cs typeface="Times New Roman" panose="02020603050405020304" pitchFamily="18" charset="0"/>
            </a:endParaRPr>
          </a:p>
          <a:p>
            <a:pPr lvl="1" eaLnBrk="1" hangingPunct="1"/>
            <a:endParaRPr lang="en-GB" altLang="hu-HU" sz="1600" dirty="0">
              <a:latin typeface="Times New Roman" panose="02020603050405020304" pitchFamily="18" charset="0"/>
              <a:cs typeface="Times New Roman" panose="02020603050405020304" pitchFamily="18" charset="0"/>
            </a:endParaRPr>
          </a:p>
          <a:p>
            <a:pPr lvl="1" eaLnBrk="1" hangingPunct="1"/>
            <a:endParaRPr lang="en-GB" altLang="hu-HU" sz="2000" dirty="0">
              <a:latin typeface="Times New Roman" panose="02020603050405020304" pitchFamily="18" charset="0"/>
              <a:cs typeface="Times New Roman" panose="02020603050405020304" pitchFamily="18" charset="0"/>
            </a:endParaRPr>
          </a:p>
          <a:p>
            <a:pPr lvl="2" eaLnBrk="1" hangingPunct="1"/>
            <a:endParaRPr lang="en-GB" altLang="hu-HU" sz="1700" dirty="0">
              <a:latin typeface="Times New Roman" panose="02020603050405020304" pitchFamily="18" charset="0"/>
              <a:cs typeface="Times New Roman" panose="02020603050405020304" pitchFamily="18" charset="0"/>
            </a:endParaRPr>
          </a:p>
          <a:p>
            <a:pPr eaLnBrk="1" hangingPunct="1"/>
            <a:endParaRPr lang="en-GB" altLang="hu-HU" sz="2200" dirty="0">
              <a:latin typeface="Times New Roman" panose="02020603050405020304" pitchFamily="18" charset="0"/>
              <a:cs typeface="Times New Roman" panose="02020603050405020304" pitchFamily="18" charset="0"/>
            </a:endParaRPr>
          </a:p>
        </p:txBody>
      </p:sp>
      <p:pic>
        <p:nvPicPr>
          <p:cNvPr id="16387" name="Picture 12" descr="szte_cimer.tif">
            <a:extLst>
              <a:ext uri="{FF2B5EF4-FFF2-40B4-BE49-F238E27FC236}">
                <a16:creationId xmlns:a16="http://schemas.microsoft.com/office/drawing/2014/main" id="{D2504924-35D6-4A7D-905F-C7590C86166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1450" y="112713"/>
            <a:ext cx="776288"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Cím 8">
            <a:extLst>
              <a:ext uri="{FF2B5EF4-FFF2-40B4-BE49-F238E27FC236}">
                <a16:creationId xmlns:a16="http://schemas.microsoft.com/office/drawing/2014/main" id="{B0BEBA5E-3B71-4384-B877-19C67C9BE44B}"/>
              </a:ext>
            </a:extLst>
          </p:cNvPr>
          <p:cNvSpPr>
            <a:spLocks noGrp="1"/>
          </p:cNvSpPr>
          <p:nvPr>
            <p:ph type="title"/>
          </p:nvPr>
        </p:nvSpPr>
        <p:spPr>
          <a:xfrm>
            <a:off x="560388" y="307975"/>
            <a:ext cx="8229600" cy="566738"/>
          </a:xfrm>
        </p:spPr>
        <p:txBody>
          <a:bodyPr/>
          <a:lstStyle/>
          <a:p>
            <a:pPr algn="ctr" eaLnBrk="1" hangingPunct="1"/>
            <a:r>
              <a:rPr lang="en-GB" altLang="hu-HU" sz="4000" dirty="0">
                <a:solidFill>
                  <a:schemeClr val="bg1"/>
                </a:solidFill>
              </a:rPr>
              <a:t>Weight decay</a:t>
            </a:r>
          </a:p>
        </p:txBody>
      </p:sp>
      <p:sp>
        <p:nvSpPr>
          <p:cNvPr id="16389" name="Rectangle 7">
            <a:extLst>
              <a:ext uri="{FF2B5EF4-FFF2-40B4-BE49-F238E27FC236}">
                <a16:creationId xmlns:a16="http://schemas.microsoft.com/office/drawing/2014/main" id="{0A92BE54-5D4A-4868-8297-84CDA08962B6}"/>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6390" name="Rectangle 9">
            <a:extLst>
              <a:ext uri="{FF2B5EF4-FFF2-40B4-BE49-F238E27FC236}">
                <a16:creationId xmlns:a16="http://schemas.microsoft.com/office/drawing/2014/main" id="{AA74B062-D268-4010-81FD-6E3A1E2106A7}"/>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6391" name="Rectangle 11">
            <a:extLst>
              <a:ext uri="{FF2B5EF4-FFF2-40B4-BE49-F238E27FC236}">
                <a16:creationId xmlns:a16="http://schemas.microsoft.com/office/drawing/2014/main" id="{950F8352-F0B5-443C-9640-B292502D2584}"/>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6392" name="Rectangle 12">
            <a:extLst>
              <a:ext uri="{FF2B5EF4-FFF2-40B4-BE49-F238E27FC236}">
                <a16:creationId xmlns:a16="http://schemas.microsoft.com/office/drawing/2014/main" id="{B78E6CBA-C1CC-444A-8B7C-D772CC5E3ED4}"/>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6393" name="Rectangle 14">
            <a:extLst>
              <a:ext uri="{FF2B5EF4-FFF2-40B4-BE49-F238E27FC236}">
                <a16:creationId xmlns:a16="http://schemas.microsoft.com/office/drawing/2014/main" id="{2A7E7BF7-8A21-4CFE-9EFB-C23629DA04CE}"/>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6394" name="Rectangle 6">
            <a:extLst>
              <a:ext uri="{FF2B5EF4-FFF2-40B4-BE49-F238E27FC236}">
                <a16:creationId xmlns:a16="http://schemas.microsoft.com/office/drawing/2014/main" id="{731DC035-63AE-4E87-BB97-90C63845EE58}"/>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6395" name="Rectangle 8">
            <a:extLst>
              <a:ext uri="{FF2B5EF4-FFF2-40B4-BE49-F238E27FC236}">
                <a16:creationId xmlns:a16="http://schemas.microsoft.com/office/drawing/2014/main" id="{8AB90280-2935-44DC-B94E-BA3DB602B531}"/>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6396" name="Rectangle 6">
            <a:extLst>
              <a:ext uri="{FF2B5EF4-FFF2-40B4-BE49-F238E27FC236}">
                <a16:creationId xmlns:a16="http://schemas.microsoft.com/office/drawing/2014/main" id="{E8E9CB00-15A9-4E09-BBCC-7DD1A87CCBF5}"/>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graphicFrame>
        <p:nvGraphicFramePr>
          <p:cNvPr id="16397" name="Object 7">
            <a:extLst>
              <a:ext uri="{FF2B5EF4-FFF2-40B4-BE49-F238E27FC236}">
                <a16:creationId xmlns:a16="http://schemas.microsoft.com/office/drawing/2014/main" id="{138B468F-D1E8-40A2-8043-59F6A86B181D}"/>
              </a:ext>
            </a:extLst>
          </p:cNvPr>
          <p:cNvGraphicFramePr>
            <a:graphicFrameLocks noChangeAspect="1"/>
          </p:cNvGraphicFramePr>
          <p:nvPr>
            <p:extLst>
              <p:ext uri="{D42A27DB-BD31-4B8C-83A1-F6EECF244321}">
                <p14:modId xmlns:p14="http://schemas.microsoft.com/office/powerpoint/2010/main" val="1594718937"/>
              </p:ext>
            </p:extLst>
          </p:nvPr>
        </p:nvGraphicFramePr>
        <p:xfrm>
          <a:off x="5724525" y="4437063"/>
          <a:ext cx="1223963" cy="547687"/>
        </p:xfrm>
        <a:graphic>
          <a:graphicData uri="http://schemas.openxmlformats.org/presentationml/2006/ole">
            <mc:AlternateContent xmlns:mc="http://schemas.openxmlformats.org/markup-compatibility/2006">
              <mc:Choice xmlns:v="urn:schemas-microsoft-com:vml" Requires="v">
                <p:oleObj name="Equation" r:id="rId4" imgW="977900" imgH="431800" progId="Equation.3">
                  <p:embed/>
                </p:oleObj>
              </mc:Choice>
              <mc:Fallback>
                <p:oleObj name="Equation" r:id="rId4" imgW="977900" imgH="431800" progId="Equation.3">
                  <p:embed/>
                  <p:pic>
                    <p:nvPicPr>
                      <p:cNvPr id="16397" name="Object 7">
                        <a:extLst>
                          <a:ext uri="{FF2B5EF4-FFF2-40B4-BE49-F238E27FC236}">
                            <a16:creationId xmlns:a16="http://schemas.microsoft.com/office/drawing/2014/main" id="{138B468F-D1E8-40A2-8043-59F6A86B18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525" y="4437063"/>
                        <a:ext cx="1223963"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398" name="Object 3">
            <a:extLst>
              <a:ext uri="{FF2B5EF4-FFF2-40B4-BE49-F238E27FC236}">
                <a16:creationId xmlns:a16="http://schemas.microsoft.com/office/drawing/2014/main" id="{513160D9-C92B-440E-9A86-C00B74AFBF32}"/>
              </a:ext>
            </a:extLst>
          </p:cNvPr>
          <p:cNvGraphicFramePr>
            <a:graphicFrameLocks noChangeAspect="1"/>
          </p:cNvGraphicFramePr>
          <p:nvPr>
            <p:extLst>
              <p:ext uri="{D42A27DB-BD31-4B8C-83A1-F6EECF244321}">
                <p14:modId xmlns:p14="http://schemas.microsoft.com/office/powerpoint/2010/main" val="131221213"/>
              </p:ext>
            </p:extLst>
          </p:nvPr>
        </p:nvGraphicFramePr>
        <p:xfrm>
          <a:off x="4932363" y="4941888"/>
          <a:ext cx="2082800" cy="290512"/>
        </p:xfrm>
        <a:graphic>
          <a:graphicData uri="http://schemas.openxmlformats.org/presentationml/2006/ole">
            <mc:AlternateContent xmlns:mc="http://schemas.openxmlformats.org/markup-compatibility/2006">
              <mc:Choice xmlns:v="urn:schemas-microsoft-com:vml" Requires="v">
                <p:oleObj name="Equation" r:id="rId6" imgW="1663700" imgH="228600" progId="Equation.3">
                  <p:embed/>
                </p:oleObj>
              </mc:Choice>
              <mc:Fallback>
                <p:oleObj name="Equation" r:id="rId6" imgW="1663700" imgH="228600" progId="Equation.3">
                  <p:embed/>
                  <p:pic>
                    <p:nvPicPr>
                      <p:cNvPr id="16398" name="Object 3">
                        <a:extLst>
                          <a:ext uri="{FF2B5EF4-FFF2-40B4-BE49-F238E27FC236}">
                            <a16:creationId xmlns:a16="http://schemas.microsoft.com/office/drawing/2014/main" id="{513160D9-C92B-440E-9A86-C00B74AFBF3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2363" y="4941888"/>
                        <a:ext cx="20828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6399" name="Kép 1">
            <a:extLst>
              <a:ext uri="{FF2B5EF4-FFF2-40B4-BE49-F238E27FC236}">
                <a16:creationId xmlns:a16="http://schemas.microsoft.com/office/drawing/2014/main" id="{36B499DC-DF64-43A1-BF85-2F6B349E232F}"/>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439988" y="3128963"/>
            <a:ext cx="3533775"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410" name="Content Placeholder 11">
            <a:extLst>
              <a:ext uri="{FF2B5EF4-FFF2-40B4-BE49-F238E27FC236}">
                <a16:creationId xmlns:a16="http://schemas.microsoft.com/office/drawing/2014/main" id="{B0404809-A997-41C7-ABF3-5FD21D8BA508}"/>
              </a:ext>
            </a:extLst>
          </p:cNvPr>
          <p:cNvSpPr>
            <a:spLocks noGrp="1"/>
          </p:cNvSpPr>
          <p:nvPr>
            <p:ph idx="1"/>
          </p:nvPr>
        </p:nvSpPr>
        <p:spPr>
          <a:xfrm>
            <a:off x="467519" y="1340768"/>
            <a:ext cx="8434387" cy="4608513"/>
          </a:xfrm>
        </p:spPr>
        <p:txBody>
          <a:bodyPr/>
          <a:lstStyle/>
          <a:p>
            <a:pPr eaLnBrk="1" hangingPunct="1"/>
            <a:r>
              <a:rPr lang="en-GB" altLang="hu-HU" sz="2200" dirty="0">
                <a:latin typeface="Times New Roman" panose="02020603050405020304" pitchFamily="18" charset="0"/>
                <a:cs typeface="Times New Roman" panose="02020603050405020304" pitchFamily="18" charset="0"/>
              </a:rPr>
              <a:t>Instead of the 2nd norm, the 1st norm can be used also – this is the L1 or „Lasso” regularization</a:t>
            </a:r>
          </a:p>
          <a:p>
            <a:pPr eaLnBrk="1" hangingPunct="1"/>
            <a:endParaRPr lang="en-GB" altLang="hu-HU" sz="2200" dirty="0">
              <a:latin typeface="Times New Roman" panose="02020603050405020304" pitchFamily="18" charset="0"/>
              <a:cs typeface="Times New Roman" panose="02020603050405020304" pitchFamily="18" charset="0"/>
            </a:endParaRPr>
          </a:p>
          <a:p>
            <a:pPr eaLnBrk="1" hangingPunct="1"/>
            <a:endParaRPr lang="en-GB" altLang="hu-HU" sz="2200" dirty="0">
              <a:latin typeface="Times New Roman" panose="02020603050405020304" pitchFamily="18" charset="0"/>
              <a:cs typeface="Times New Roman" panose="02020603050405020304" pitchFamily="18" charset="0"/>
            </a:endParaRPr>
          </a:p>
          <a:p>
            <a:pPr eaLnBrk="1" hangingPunct="1"/>
            <a:r>
              <a:rPr lang="en-GB" altLang="hu-HU" sz="2200" dirty="0">
                <a:latin typeface="Times New Roman" panose="02020603050405020304" pitchFamily="18" charset="0"/>
                <a:cs typeface="Times New Roman" panose="02020603050405020304" pitchFamily="18" charset="0"/>
              </a:rPr>
              <a:t>In this approach, we are not multiplying the weights with a constant smaller and close to 1, but add or subtract a small constant (depending on the sign)</a:t>
            </a:r>
          </a:p>
          <a:p>
            <a:pPr lvl="1" eaLnBrk="1" hangingPunct="1"/>
            <a:r>
              <a:rPr lang="en-GB" altLang="hu-HU" sz="1800" dirty="0">
                <a:latin typeface="Times New Roman" panose="02020603050405020304" pitchFamily="18" charset="0"/>
                <a:cs typeface="Times New Roman" panose="02020603050405020304" pitchFamily="18" charset="0"/>
              </a:rPr>
              <a:t>This regularizes more aggressively, it does not only force weights towards zero, but it can make them equal to zero</a:t>
            </a:r>
          </a:p>
          <a:p>
            <a:pPr eaLnBrk="1" hangingPunct="1"/>
            <a:r>
              <a:rPr lang="en-GB" altLang="hu-HU" sz="2000" dirty="0">
                <a:latin typeface="Times New Roman" panose="02020603050405020304" pitchFamily="18" charset="0"/>
                <a:cs typeface="Times New Roman" panose="02020603050405020304" pitchFamily="18" charset="0"/>
              </a:rPr>
              <a:t>Apart from the weights, it can be used with the output of neurons, so the less useful neurons are pressured towards 0 (for example the ReLU neurons, which can output zero otherwise too)</a:t>
            </a:r>
          </a:p>
          <a:p>
            <a:pPr eaLnBrk="1" hangingPunct="1"/>
            <a:r>
              <a:rPr lang="en-GB" altLang="hu-HU" sz="2000" dirty="0">
                <a:latin typeface="Times New Roman" panose="02020603050405020304" pitchFamily="18" charset="0"/>
                <a:cs typeface="Times New Roman" panose="02020603050405020304" pitchFamily="18" charset="0"/>
              </a:rPr>
              <a:t>The network can be nudged towards a sparse structure (where edges or even neurons can completely disappear) instead of a „fully connected”</a:t>
            </a:r>
            <a:br>
              <a:rPr lang="en-GB" altLang="hu-HU" sz="2000" dirty="0">
                <a:latin typeface="Times New Roman" panose="02020603050405020304" pitchFamily="18" charset="0"/>
                <a:cs typeface="Times New Roman" panose="02020603050405020304" pitchFamily="18" charset="0"/>
              </a:rPr>
            </a:br>
            <a:r>
              <a:rPr lang="en-GB" altLang="hu-HU" sz="2000" dirty="0">
                <a:latin typeface="Times New Roman" panose="02020603050405020304" pitchFamily="18" charset="0"/>
                <a:cs typeface="Times New Roman" panose="02020603050405020304" pitchFamily="18" charset="0"/>
              </a:rPr>
              <a:t>This way we approach the original goal against overfitting: fewer parameters</a:t>
            </a:r>
            <a:br>
              <a:rPr lang="en-GB" altLang="hu-HU" sz="1800" dirty="0">
                <a:latin typeface="Times New Roman" panose="02020603050405020304" pitchFamily="18" charset="0"/>
                <a:cs typeface="Times New Roman" panose="02020603050405020304" pitchFamily="18" charset="0"/>
              </a:rPr>
            </a:br>
            <a:r>
              <a:rPr lang="en-GB" altLang="hu-HU" sz="1800" dirty="0">
                <a:latin typeface="Times New Roman" panose="02020603050405020304" pitchFamily="18" charset="0"/>
                <a:cs typeface="Times New Roman" panose="02020603050405020304" pitchFamily="18" charset="0"/>
              </a:rPr>
              <a:t>but in a „soft” form</a:t>
            </a:r>
          </a:p>
          <a:p>
            <a:pPr lvl="1" eaLnBrk="1" hangingPunct="1"/>
            <a:endParaRPr lang="en-GB" altLang="hu-HU" sz="1600" dirty="0">
              <a:latin typeface="Times New Roman" panose="02020603050405020304" pitchFamily="18" charset="0"/>
              <a:cs typeface="Times New Roman" panose="02020603050405020304" pitchFamily="18" charset="0"/>
            </a:endParaRPr>
          </a:p>
          <a:p>
            <a:pPr lvl="1" eaLnBrk="1" hangingPunct="1"/>
            <a:endParaRPr lang="en-GB" altLang="hu-HU" sz="2000" dirty="0">
              <a:latin typeface="Times New Roman" panose="02020603050405020304" pitchFamily="18" charset="0"/>
              <a:cs typeface="Times New Roman" panose="02020603050405020304" pitchFamily="18" charset="0"/>
            </a:endParaRPr>
          </a:p>
          <a:p>
            <a:pPr lvl="2" eaLnBrk="1" hangingPunct="1"/>
            <a:endParaRPr lang="en-GB" altLang="hu-HU" sz="1700" dirty="0">
              <a:latin typeface="Times New Roman" panose="02020603050405020304" pitchFamily="18" charset="0"/>
              <a:cs typeface="Times New Roman" panose="02020603050405020304" pitchFamily="18" charset="0"/>
            </a:endParaRPr>
          </a:p>
          <a:p>
            <a:pPr eaLnBrk="1" hangingPunct="1"/>
            <a:endParaRPr lang="en-GB" altLang="hu-HU" sz="2200" dirty="0">
              <a:latin typeface="Times New Roman" panose="02020603050405020304" pitchFamily="18" charset="0"/>
              <a:cs typeface="Times New Roman" panose="02020603050405020304" pitchFamily="18" charset="0"/>
            </a:endParaRPr>
          </a:p>
        </p:txBody>
      </p:sp>
      <p:pic>
        <p:nvPicPr>
          <p:cNvPr id="17411" name="Picture 12" descr="szte_cimer.tif">
            <a:extLst>
              <a:ext uri="{FF2B5EF4-FFF2-40B4-BE49-F238E27FC236}">
                <a16:creationId xmlns:a16="http://schemas.microsoft.com/office/drawing/2014/main" id="{FC1CEF22-61BA-47DB-9C3B-5F988916B5D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563" y="90488"/>
            <a:ext cx="776287"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Cím 8">
            <a:extLst>
              <a:ext uri="{FF2B5EF4-FFF2-40B4-BE49-F238E27FC236}">
                <a16:creationId xmlns:a16="http://schemas.microsoft.com/office/drawing/2014/main" id="{48A1D4D1-8808-4373-AF20-BEAC26CB84BE}"/>
              </a:ext>
            </a:extLst>
          </p:cNvPr>
          <p:cNvSpPr>
            <a:spLocks noGrp="1"/>
          </p:cNvSpPr>
          <p:nvPr>
            <p:ph type="title"/>
          </p:nvPr>
        </p:nvSpPr>
        <p:spPr>
          <a:xfrm>
            <a:off x="569913" y="247650"/>
            <a:ext cx="8229600" cy="566738"/>
          </a:xfrm>
        </p:spPr>
        <p:txBody>
          <a:bodyPr/>
          <a:lstStyle/>
          <a:p>
            <a:pPr algn="ctr" eaLnBrk="1" hangingPunct="1"/>
            <a:r>
              <a:rPr lang="en-GB" altLang="hu-HU" sz="4000" dirty="0">
                <a:solidFill>
                  <a:schemeClr val="bg1"/>
                </a:solidFill>
              </a:rPr>
              <a:t>Sparse Neural Networks</a:t>
            </a:r>
          </a:p>
        </p:txBody>
      </p:sp>
      <p:sp>
        <p:nvSpPr>
          <p:cNvPr id="17413" name="Rectangle 7">
            <a:extLst>
              <a:ext uri="{FF2B5EF4-FFF2-40B4-BE49-F238E27FC236}">
                <a16:creationId xmlns:a16="http://schemas.microsoft.com/office/drawing/2014/main" id="{35BE777D-13C0-4CB7-BDB1-99455EE8AC95}"/>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7414" name="Rectangle 9">
            <a:extLst>
              <a:ext uri="{FF2B5EF4-FFF2-40B4-BE49-F238E27FC236}">
                <a16:creationId xmlns:a16="http://schemas.microsoft.com/office/drawing/2014/main" id="{3E14B3E8-486A-4A78-A890-CF01FB5EC09F}"/>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7415" name="Rectangle 11">
            <a:extLst>
              <a:ext uri="{FF2B5EF4-FFF2-40B4-BE49-F238E27FC236}">
                <a16:creationId xmlns:a16="http://schemas.microsoft.com/office/drawing/2014/main" id="{F11FA300-1914-4CB4-972D-8A0BBCA93ADD}"/>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7416" name="Rectangle 12">
            <a:extLst>
              <a:ext uri="{FF2B5EF4-FFF2-40B4-BE49-F238E27FC236}">
                <a16:creationId xmlns:a16="http://schemas.microsoft.com/office/drawing/2014/main" id="{075399A5-FE46-4496-883F-DF93E3D1736C}"/>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7417" name="Rectangle 14">
            <a:extLst>
              <a:ext uri="{FF2B5EF4-FFF2-40B4-BE49-F238E27FC236}">
                <a16:creationId xmlns:a16="http://schemas.microsoft.com/office/drawing/2014/main" id="{2AAC3C0B-CEA1-48F4-8E91-FAE1F5F74A48}"/>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7418" name="Rectangle 6">
            <a:extLst>
              <a:ext uri="{FF2B5EF4-FFF2-40B4-BE49-F238E27FC236}">
                <a16:creationId xmlns:a16="http://schemas.microsoft.com/office/drawing/2014/main" id="{6C867AC8-93D9-4F06-8685-DF2888245993}"/>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7419" name="Rectangle 8">
            <a:extLst>
              <a:ext uri="{FF2B5EF4-FFF2-40B4-BE49-F238E27FC236}">
                <a16:creationId xmlns:a16="http://schemas.microsoft.com/office/drawing/2014/main" id="{B5088B5E-817F-4742-A4E8-229170C5393D}"/>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sp>
        <p:nvSpPr>
          <p:cNvPr id="17420" name="Rectangle 6">
            <a:extLst>
              <a:ext uri="{FF2B5EF4-FFF2-40B4-BE49-F238E27FC236}">
                <a16:creationId xmlns:a16="http://schemas.microsoft.com/office/drawing/2014/main" id="{5D8313D7-9234-4BEC-A8B0-5A2E6453E919}"/>
              </a:ext>
            </a:extLst>
          </p:cNvPr>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hu-HU" dirty="0"/>
          </a:p>
        </p:txBody>
      </p:sp>
      <p:pic>
        <p:nvPicPr>
          <p:cNvPr id="17421" name="Picture 4">
            <a:extLst>
              <a:ext uri="{FF2B5EF4-FFF2-40B4-BE49-F238E27FC236}">
                <a16:creationId xmlns:a16="http://schemas.microsoft.com/office/drawing/2014/main" id="{EC28026A-DD33-47EA-9E77-E6DF32A2E5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9952" y="1916832"/>
            <a:ext cx="3024188"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Áramlás">
  <a:themeElements>
    <a:clrScheme name="Áramlás">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Áramlás">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Áramlás">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Áramlás">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Áramlás">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18630</TotalTime>
  <Words>2107</Words>
  <Application>Microsoft Office PowerPoint</Application>
  <PresentationFormat>On-screen Show (4:3)</PresentationFormat>
  <Paragraphs>196</Paragraphs>
  <Slides>20</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7" baseType="lpstr">
      <vt:lpstr>Arial</vt:lpstr>
      <vt:lpstr>Calibri</vt:lpstr>
      <vt:lpstr>Constantia</vt:lpstr>
      <vt:lpstr>Times New Roman</vt:lpstr>
      <vt:lpstr>Wingdings 2</vt:lpstr>
      <vt:lpstr>Áramlás</vt:lpstr>
      <vt:lpstr>Equation</vt:lpstr>
      <vt:lpstr>Regularization</vt:lpstr>
      <vt:lpstr>What is overfitting?</vt:lpstr>
      <vt:lpstr>Properties of Overfitting</vt:lpstr>
      <vt:lpstr>Overfitting of Neural Networks</vt:lpstr>
      <vt:lpstr>„Early stopping”</vt:lpstr>
      <vt:lpstr>Regularization</vt:lpstr>
      <vt:lpstr>Regularization of Neural Networks</vt:lpstr>
      <vt:lpstr>Weight decay</vt:lpstr>
      <vt:lpstr>Sparse Neural Networks</vt:lpstr>
      <vt:lpstr>Ensemble Neural Networks</vt:lpstr>
      <vt:lpstr>Dropout</vt:lpstr>
      <vt:lpstr>Noise Injection</vt:lpstr>
      <vt:lpstr>Batch normalization</vt:lpstr>
      <vt:lpstr>Batch normalization 2</vt:lpstr>
      <vt:lpstr>Multi-task training</vt:lpstr>
      <vt:lpstr>Multi-task Network Structure</vt:lpstr>
      <vt:lpstr>Multi-task Training</vt:lpstr>
      <vt:lpstr>Adversarial Multi-task Training</vt:lpstr>
      <vt:lpstr>Visualizing Training with our Example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Horváth Alexandra</dc:creator>
  <cp:lastModifiedBy>Pap Gergely</cp:lastModifiedBy>
  <cp:revision>773</cp:revision>
  <dcterms:created xsi:type="dcterms:W3CDTF">2011-08-30T15:18:14Z</dcterms:created>
  <dcterms:modified xsi:type="dcterms:W3CDTF">2023-03-30T07:05:32Z</dcterms:modified>
</cp:coreProperties>
</file>