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312" r:id="rId2"/>
    <p:sldId id="275" r:id="rId3"/>
    <p:sldId id="291" r:id="rId4"/>
    <p:sldId id="297" r:id="rId5"/>
    <p:sldId id="296" r:id="rId6"/>
    <p:sldId id="298" r:id="rId7"/>
    <p:sldId id="292" r:id="rId8"/>
    <p:sldId id="304" r:id="rId9"/>
    <p:sldId id="305" r:id="rId10"/>
    <p:sldId id="306" r:id="rId11"/>
    <p:sldId id="307" r:id="rId12"/>
    <p:sldId id="308" r:id="rId13"/>
    <p:sldId id="309" r:id="rId14"/>
    <p:sldId id="303" r:id="rId15"/>
    <p:sldId id="277" r:id="rId16"/>
    <p:sldId id="299" r:id="rId17"/>
    <p:sldId id="310" r:id="rId18"/>
    <p:sldId id="311" r:id="rId19"/>
    <p:sldId id="293" r:id="rId20"/>
    <p:sldId id="313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54" d="100"/>
          <a:sy n="154" d="100"/>
        </p:scale>
        <p:origin x="20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BC6FE5EA-32C1-4972-B368-AC548AE5607A}"/>
    <pc:docChg chg="undo custSel modSld">
      <pc:chgData name="Pap Gergely" userId="7bd27213-c5c7-42b6-8a13-2ecb0db40824" providerId="ADAL" clId="{BC6FE5EA-32C1-4972-B368-AC548AE5607A}" dt="2022-03-05T15:10:45.706" v="7266" actId="14100"/>
      <pc:docMkLst>
        <pc:docMk/>
      </pc:docMkLst>
      <pc:sldChg chg="modSp mod">
        <pc:chgData name="Pap Gergely" userId="7bd27213-c5c7-42b6-8a13-2ecb0db40824" providerId="ADAL" clId="{BC6FE5EA-32C1-4972-B368-AC548AE5607A}" dt="2022-03-05T06:28:01.430" v="5722" actId="20577"/>
        <pc:sldMkLst>
          <pc:docMk/>
          <pc:sldMk cId="0" sldId="277"/>
        </pc:sldMkLst>
        <pc:spChg chg="mod">
          <ac:chgData name="Pap Gergely" userId="7bd27213-c5c7-42b6-8a13-2ecb0db40824" providerId="ADAL" clId="{BC6FE5EA-32C1-4972-B368-AC548AE5607A}" dt="2022-03-05T06:28:01.430" v="5722" actId="20577"/>
          <ac:spMkLst>
            <pc:docMk/>
            <pc:sldMk cId="0" sldId="277"/>
            <ac:spMk id="30722" creationId="{8D0829E4-0B9B-4225-9F8F-31561AE62B0B}"/>
          </ac:spMkLst>
        </pc:spChg>
        <pc:spChg chg="mod">
          <ac:chgData name="Pap Gergely" userId="7bd27213-c5c7-42b6-8a13-2ecb0db40824" providerId="ADAL" clId="{BC6FE5EA-32C1-4972-B368-AC548AE5607A}" dt="2022-03-05T06:23:51.207" v="5118" actId="20577"/>
          <ac:spMkLst>
            <pc:docMk/>
            <pc:sldMk cId="0" sldId="277"/>
            <ac:spMk id="30724" creationId="{EF7B5E99-9890-4E81-8549-B7A809B84881}"/>
          </ac:spMkLst>
        </pc:spChg>
        <pc:picChg chg="mod">
          <ac:chgData name="Pap Gergely" userId="7bd27213-c5c7-42b6-8a13-2ecb0db40824" providerId="ADAL" clId="{BC6FE5EA-32C1-4972-B368-AC548AE5607A}" dt="2022-03-05T06:27:47.548" v="5721" actId="1038"/>
          <ac:picMkLst>
            <pc:docMk/>
            <pc:sldMk cId="0" sldId="277"/>
            <ac:picMk id="30730" creationId="{4EEEBB91-70F3-497D-9CE1-89804115A208}"/>
          </ac:picMkLst>
        </pc:picChg>
      </pc:sldChg>
      <pc:sldChg chg="modSp mod">
        <pc:chgData name="Pap Gergely" userId="7bd27213-c5c7-42b6-8a13-2ecb0db40824" providerId="ADAL" clId="{BC6FE5EA-32C1-4972-B368-AC548AE5607A}" dt="2022-03-04T15:46:38.817" v="1258" actId="20577"/>
        <pc:sldMkLst>
          <pc:docMk/>
          <pc:sldMk cId="0" sldId="292"/>
        </pc:sldMkLst>
        <pc:spChg chg="mod">
          <ac:chgData name="Pap Gergely" userId="7bd27213-c5c7-42b6-8a13-2ecb0db40824" providerId="ADAL" clId="{BC6FE5EA-32C1-4972-B368-AC548AE5607A}" dt="2022-03-04T15:46:38.817" v="1258" actId="20577"/>
          <ac:spMkLst>
            <pc:docMk/>
            <pc:sldMk cId="0" sldId="292"/>
            <ac:spMk id="15362" creationId="{8B863AC5-DDB1-43A3-84AD-9FE29822C987}"/>
          </ac:spMkLst>
        </pc:spChg>
        <pc:spChg chg="mod">
          <ac:chgData name="Pap Gergely" userId="7bd27213-c5c7-42b6-8a13-2ecb0db40824" providerId="ADAL" clId="{BC6FE5EA-32C1-4972-B368-AC548AE5607A}" dt="2022-03-04T15:43:04.643" v="594" actId="20577"/>
          <ac:spMkLst>
            <pc:docMk/>
            <pc:sldMk cId="0" sldId="292"/>
            <ac:spMk id="15364" creationId="{7CC880F1-C6EB-4ABD-938F-812E1C7D3226}"/>
          </ac:spMkLst>
        </pc:spChg>
      </pc:sldChg>
      <pc:sldChg chg="modSp mod">
        <pc:chgData name="Pap Gergely" userId="7bd27213-c5c7-42b6-8a13-2ecb0db40824" providerId="ADAL" clId="{BC6FE5EA-32C1-4972-B368-AC548AE5607A}" dt="2022-03-05T15:10:24.282" v="7233" actId="6549"/>
        <pc:sldMkLst>
          <pc:docMk/>
          <pc:sldMk cId="0" sldId="293"/>
        </pc:sldMkLst>
        <pc:spChg chg="mod">
          <ac:chgData name="Pap Gergely" userId="7bd27213-c5c7-42b6-8a13-2ecb0db40824" providerId="ADAL" clId="{BC6FE5EA-32C1-4972-B368-AC548AE5607A}" dt="2022-03-05T15:10:24.282" v="7233" actId="6549"/>
          <ac:spMkLst>
            <pc:docMk/>
            <pc:sldMk cId="0" sldId="293"/>
            <ac:spMk id="34818" creationId="{48E6A88A-2EFC-4BA4-9875-D9F1B72E4AEC}"/>
          </ac:spMkLst>
        </pc:spChg>
        <pc:spChg chg="mod">
          <ac:chgData name="Pap Gergely" userId="7bd27213-c5c7-42b6-8a13-2ecb0db40824" providerId="ADAL" clId="{BC6FE5EA-32C1-4972-B368-AC548AE5607A}" dt="2022-03-05T15:08:48.344" v="6902" actId="20577"/>
          <ac:spMkLst>
            <pc:docMk/>
            <pc:sldMk cId="0" sldId="293"/>
            <ac:spMk id="34820" creationId="{AD42A1BB-D7EC-4240-A20A-7BF3AB5F282F}"/>
          </ac:spMkLst>
        </pc:spChg>
      </pc:sldChg>
      <pc:sldChg chg="modSp mod">
        <pc:chgData name="Pap Gergely" userId="7bd27213-c5c7-42b6-8a13-2ecb0db40824" providerId="ADAL" clId="{BC6FE5EA-32C1-4972-B368-AC548AE5607A}" dt="2022-03-04T15:29:54.480" v="20" actId="20577"/>
        <pc:sldMkLst>
          <pc:docMk/>
          <pc:sldMk cId="0" sldId="296"/>
        </pc:sldMkLst>
        <pc:spChg chg="mod">
          <ac:chgData name="Pap Gergely" userId="7bd27213-c5c7-42b6-8a13-2ecb0db40824" providerId="ADAL" clId="{BC6FE5EA-32C1-4972-B368-AC548AE5607A}" dt="2022-03-04T15:29:54.480" v="20" actId="20577"/>
          <ac:spMkLst>
            <pc:docMk/>
            <pc:sldMk cId="0" sldId="296"/>
            <ac:spMk id="13314" creationId="{6526B343-EA47-43D8-A64B-7E88ECF9406C}"/>
          </ac:spMkLst>
        </pc:spChg>
      </pc:sldChg>
      <pc:sldChg chg="addSp delSp modSp mod">
        <pc:chgData name="Pap Gergely" userId="7bd27213-c5c7-42b6-8a13-2ecb0db40824" providerId="ADAL" clId="{BC6FE5EA-32C1-4972-B368-AC548AE5607A}" dt="2022-03-05T06:17:16.394" v="4125" actId="1036"/>
        <pc:sldMkLst>
          <pc:docMk/>
          <pc:sldMk cId="0" sldId="298"/>
        </pc:sldMkLst>
        <pc:spChg chg="mod">
          <ac:chgData name="Pap Gergely" userId="7bd27213-c5c7-42b6-8a13-2ecb0db40824" providerId="ADAL" clId="{BC6FE5EA-32C1-4972-B368-AC548AE5607A}" dt="2022-03-04T15:39:36.176" v="535" actId="20577"/>
          <ac:spMkLst>
            <pc:docMk/>
            <pc:sldMk cId="0" sldId="298"/>
            <ac:spMk id="14338" creationId="{026AA3A4-CDC1-4E71-A19F-072E22718177}"/>
          </ac:spMkLst>
        </pc:spChg>
        <pc:spChg chg="mod">
          <ac:chgData name="Pap Gergely" userId="7bd27213-c5c7-42b6-8a13-2ecb0db40824" providerId="ADAL" clId="{BC6FE5EA-32C1-4972-B368-AC548AE5607A}" dt="2022-03-04T15:30:18.494" v="49" actId="20577"/>
          <ac:spMkLst>
            <pc:docMk/>
            <pc:sldMk cId="0" sldId="298"/>
            <ac:spMk id="14340" creationId="{3569488F-E3E3-4697-B7DE-E5AF42BC9F1F}"/>
          </ac:spMkLst>
        </pc:spChg>
        <pc:picChg chg="add mod">
          <ac:chgData name="Pap Gergely" userId="7bd27213-c5c7-42b6-8a13-2ecb0db40824" providerId="ADAL" clId="{BC6FE5EA-32C1-4972-B368-AC548AE5607A}" dt="2022-03-05T06:17:16.394" v="4125" actId="1036"/>
          <ac:picMkLst>
            <pc:docMk/>
            <pc:sldMk cId="0" sldId="298"/>
            <ac:picMk id="3" creationId="{D3128898-5B48-44D1-95DE-7A76A4CF9A67}"/>
          </ac:picMkLst>
        </pc:picChg>
        <pc:picChg chg="del">
          <ac:chgData name="Pap Gergely" userId="7bd27213-c5c7-42b6-8a13-2ecb0db40824" providerId="ADAL" clId="{BC6FE5EA-32C1-4972-B368-AC548AE5607A}" dt="2022-03-04T15:37:07.853" v="204" actId="478"/>
          <ac:picMkLst>
            <pc:docMk/>
            <pc:sldMk cId="0" sldId="298"/>
            <ac:picMk id="14346" creationId="{4598D92B-AEB9-4CA3-A3F4-B08B0640D0C7}"/>
          </ac:picMkLst>
        </pc:picChg>
      </pc:sldChg>
      <pc:sldChg chg="modSp mod">
        <pc:chgData name="Pap Gergely" userId="7bd27213-c5c7-42b6-8a13-2ecb0db40824" providerId="ADAL" clId="{BC6FE5EA-32C1-4972-B368-AC548AE5607A}" dt="2022-03-05T06:30:49.912" v="6207" actId="313"/>
        <pc:sldMkLst>
          <pc:docMk/>
          <pc:sldMk cId="0" sldId="299"/>
        </pc:sldMkLst>
        <pc:spChg chg="mod">
          <ac:chgData name="Pap Gergely" userId="7bd27213-c5c7-42b6-8a13-2ecb0db40824" providerId="ADAL" clId="{BC6FE5EA-32C1-4972-B368-AC548AE5607A}" dt="2022-03-05T06:30:49.912" v="6207" actId="313"/>
          <ac:spMkLst>
            <pc:docMk/>
            <pc:sldMk cId="0" sldId="299"/>
            <ac:spMk id="31746" creationId="{51D8C01A-8018-4C4D-AC73-004D0029989F}"/>
          </ac:spMkLst>
        </pc:spChg>
        <pc:spChg chg="mod">
          <ac:chgData name="Pap Gergely" userId="7bd27213-c5c7-42b6-8a13-2ecb0db40824" providerId="ADAL" clId="{BC6FE5EA-32C1-4972-B368-AC548AE5607A}" dt="2022-03-05T06:28:13.135" v="5723"/>
          <ac:spMkLst>
            <pc:docMk/>
            <pc:sldMk cId="0" sldId="299"/>
            <ac:spMk id="31748" creationId="{3ED027DE-23BF-4612-9128-55CD1EB7EE87}"/>
          </ac:spMkLst>
        </pc:spChg>
      </pc:sldChg>
      <pc:sldChg chg="modSp mod">
        <pc:chgData name="Pap Gergely" userId="7bd27213-c5c7-42b6-8a13-2ecb0db40824" providerId="ADAL" clId="{BC6FE5EA-32C1-4972-B368-AC548AE5607A}" dt="2022-03-05T06:23:23.786" v="5077" actId="6549"/>
        <pc:sldMkLst>
          <pc:docMk/>
          <pc:sldMk cId="0" sldId="303"/>
        </pc:sldMkLst>
        <pc:spChg chg="mod">
          <ac:chgData name="Pap Gergely" userId="7bd27213-c5c7-42b6-8a13-2ecb0db40824" providerId="ADAL" clId="{BC6FE5EA-32C1-4972-B368-AC548AE5607A}" dt="2022-03-05T06:23:23.786" v="5077" actId="6549"/>
          <ac:spMkLst>
            <pc:docMk/>
            <pc:sldMk cId="0" sldId="303"/>
            <ac:spMk id="28674" creationId="{58AE6C98-0831-4F66-8A04-23944FABA7B4}"/>
          </ac:spMkLst>
        </pc:spChg>
        <pc:spChg chg="mod">
          <ac:chgData name="Pap Gergely" userId="7bd27213-c5c7-42b6-8a13-2ecb0db40824" providerId="ADAL" clId="{BC6FE5EA-32C1-4972-B368-AC548AE5607A}" dt="2022-03-05T06:19:55.965" v="4428" actId="20577"/>
          <ac:spMkLst>
            <pc:docMk/>
            <pc:sldMk cId="0" sldId="303"/>
            <ac:spMk id="28676" creationId="{6641FAC4-5679-4F85-8B98-2B039CD1A5E2}"/>
          </ac:spMkLst>
        </pc:spChg>
      </pc:sldChg>
      <pc:sldChg chg="modSp mod">
        <pc:chgData name="Pap Gergely" userId="7bd27213-c5c7-42b6-8a13-2ecb0db40824" providerId="ADAL" clId="{BC6FE5EA-32C1-4972-B368-AC548AE5607A}" dt="2022-03-04T18:01:49.924" v="1937" actId="20577"/>
        <pc:sldMkLst>
          <pc:docMk/>
          <pc:sldMk cId="0" sldId="304"/>
        </pc:sldMkLst>
        <pc:spChg chg="mod">
          <ac:chgData name="Pap Gergely" userId="7bd27213-c5c7-42b6-8a13-2ecb0db40824" providerId="ADAL" clId="{BC6FE5EA-32C1-4972-B368-AC548AE5607A}" dt="2022-03-04T18:01:49.924" v="1937" actId="20577"/>
          <ac:spMkLst>
            <pc:docMk/>
            <pc:sldMk cId="0" sldId="304"/>
            <ac:spMk id="16386" creationId="{54C4C53A-4B30-44B8-9ACB-F6337388BE4C}"/>
          </ac:spMkLst>
        </pc:spChg>
        <pc:spChg chg="mod">
          <ac:chgData name="Pap Gergely" userId="7bd27213-c5c7-42b6-8a13-2ecb0db40824" providerId="ADAL" clId="{BC6FE5EA-32C1-4972-B368-AC548AE5607A}" dt="2022-03-04T17:56:24.709" v="1269" actId="20577"/>
          <ac:spMkLst>
            <pc:docMk/>
            <pc:sldMk cId="0" sldId="304"/>
            <ac:spMk id="16388" creationId="{EB41C022-37EB-4EA8-9AAA-F667A94840E3}"/>
          </ac:spMkLst>
        </pc:spChg>
      </pc:sldChg>
      <pc:sldChg chg="modSp mod">
        <pc:chgData name="Pap Gergely" userId="7bd27213-c5c7-42b6-8a13-2ecb0db40824" providerId="ADAL" clId="{BC6FE5EA-32C1-4972-B368-AC548AE5607A}" dt="2022-03-04T19:13:29.109" v="2569" actId="313"/>
        <pc:sldMkLst>
          <pc:docMk/>
          <pc:sldMk cId="0" sldId="305"/>
        </pc:sldMkLst>
        <pc:spChg chg="mod">
          <ac:chgData name="Pap Gergely" userId="7bd27213-c5c7-42b6-8a13-2ecb0db40824" providerId="ADAL" clId="{BC6FE5EA-32C1-4972-B368-AC548AE5607A}" dt="2022-03-04T19:13:29.109" v="2569" actId="313"/>
          <ac:spMkLst>
            <pc:docMk/>
            <pc:sldMk cId="0" sldId="305"/>
            <ac:spMk id="18434" creationId="{1F4A6AF8-269C-4D6F-8096-24BD4B69F6ED}"/>
          </ac:spMkLst>
        </pc:spChg>
        <pc:spChg chg="mod">
          <ac:chgData name="Pap Gergely" userId="7bd27213-c5c7-42b6-8a13-2ecb0db40824" providerId="ADAL" clId="{BC6FE5EA-32C1-4972-B368-AC548AE5607A}" dt="2022-03-04T18:02:19.355" v="1962" actId="20577"/>
          <ac:spMkLst>
            <pc:docMk/>
            <pc:sldMk cId="0" sldId="305"/>
            <ac:spMk id="18436" creationId="{778B4734-EC7E-4DB3-B76A-E6D8B98FBE65}"/>
          </ac:spMkLst>
        </pc:spChg>
      </pc:sldChg>
      <pc:sldChg chg="modSp mod">
        <pc:chgData name="Pap Gergely" userId="7bd27213-c5c7-42b6-8a13-2ecb0db40824" providerId="ADAL" clId="{BC6FE5EA-32C1-4972-B368-AC548AE5607A}" dt="2022-03-04T19:19:05.692" v="3365" actId="313"/>
        <pc:sldMkLst>
          <pc:docMk/>
          <pc:sldMk cId="0" sldId="306"/>
        </pc:sldMkLst>
        <pc:spChg chg="mod">
          <ac:chgData name="Pap Gergely" userId="7bd27213-c5c7-42b6-8a13-2ecb0db40824" providerId="ADAL" clId="{BC6FE5EA-32C1-4972-B368-AC548AE5607A}" dt="2022-03-04T19:19:05.692" v="3365" actId="313"/>
          <ac:spMkLst>
            <pc:docMk/>
            <pc:sldMk cId="0" sldId="306"/>
            <ac:spMk id="20482" creationId="{FC1F272F-EC1D-4D79-AD94-44D206C9B74B}"/>
          </ac:spMkLst>
        </pc:spChg>
        <pc:spChg chg="mod">
          <ac:chgData name="Pap Gergely" userId="7bd27213-c5c7-42b6-8a13-2ecb0db40824" providerId="ADAL" clId="{BC6FE5EA-32C1-4972-B368-AC548AE5607A}" dt="2022-03-04T19:13:38.126" v="2580" actId="6549"/>
          <ac:spMkLst>
            <pc:docMk/>
            <pc:sldMk cId="0" sldId="306"/>
            <ac:spMk id="20484" creationId="{27C0887D-6FED-4730-833F-9F7566FAFEF3}"/>
          </ac:spMkLst>
        </pc:spChg>
        <pc:picChg chg="mod">
          <ac:chgData name="Pap Gergely" userId="7bd27213-c5c7-42b6-8a13-2ecb0db40824" providerId="ADAL" clId="{BC6FE5EA-32C1-4972-B368-AC548AE5607A}" dt="2022-03-04T19:15:25.350" v="2856" actId="1076"/>
          <ac:picMkLst>
            <pc:docMk/>
            <pc:sldMk cId="0" sldId="306"/>
            <ac:picMk id="20490" creationId="{8E6BFDFD-8946-45D7-869C-ABDD1A1E21DA}"/>
          </ac:picMkLst>
        </pc:picChg>
      </pc:sldChg>
      <pc:sldChg chg="modSp mod">
        <pc:chgData name="Pap Gergely" userId="7bd27213-c5c7-42b6-8a13-2ecb0db40824" providerId="ADAL" clId="{BC6FE5EA-32C1-4972-B368-AC548AE5607A}" dt="2022-03-04T19:20:48.154" v="3588" actId="313"/>
        <pc:sldMkLst>
          <pc:docMk/>
          <pc:sldMk cId="0" sldId="307"/>
        </pc:sldMkLst>
        <pc:spChg chg="mod">
          <ac:chgData name="Pap Gergely" userId="7bd27213-c5c7-42b6-8a13-2ecb0db40824" providerId="ADAL" clId="{BC6FE5EA-32C1-4972-B368-AC548AE5607A}" dt="2022-03-04T19:20:48.154" v="3588" actId="313"/>
          <ac:spMkLst>
            <pc:docMk/>
            <pc:sldMk cId="0" sldId="307"/>
            <ac:spMk id="22530" creationId="{F26C85ED-BBBD-49AC-8C64-5F288E37149C}"/>
          </ac:spMkLst>
        </pc:spChg>
      </pc:sldChg>
      <pc:sldChg chg="addSp delSp modSp mod">
        <pc:chgData name="Pap Gergely" userId="7bd27213-c5c7-42b6-8a13-2ecb0db40824" providerId="ADAL" clId="{BC6FE5EA-32C1-4972-B368-AC548AE5607A}" dt="2022-03-05T06:17:23.418" v="4128" actId="1076"/>
        <pc:sldMkLst>
          <pc:docMk/>
          <pc:sldMk cId="0" sldId="308"/>
        </pc:sldMkLst>
        <pc:spChg chg="mod">
          <ac:chgData name="Pap Gergely" userId="7bd27213-c5c7-42b6-8a13-2ecb0db40824" providerId="ADAL" clId="{BC6FE5EA-32C1-4972-B368-AC548AE5607A}" dt="2022-03-05T06:17:00.491" v="4122" actId="20577"/>
          <ac:spMkLst>
            <pc:docMk/>
            <pc:sldMk cId="0" sldId="308"/>
            <ac:spMk id="24578" creationId="{F119B08F-D49E-480A-8FA6-B3F25F60133C}"/>
          </ac:spMkLst>
        </pc:spChg>
        <pc:spChg chg="mod">
          <ac:chgData name="Pap Gergely" userId="7bd27213-c5c7-42b6-8a13-2ecb0db40824" providerId="ADAL" clId="{BC6FE5EA-32C1-4972-B368-AC548AE5607A}" dt="2022-03-05T06:06:05.785" v="3630" actId="20577"/>
          <ac:spMkLst>
            <pc:docMk/>
            <pc:sldMk cId="0" sldId="308"/>
            <ac:spMk id="24580" creationId="{05633FAC-22BB-4BC0-9F54-083F826C07C5}"/>
          </ac:spMkLst>
        </pc:spChg>
        <pc:picChg chg="add mod">
          <ac:chgData name="Pap Gergely" userId="7bd27213-c5c7-42b6-8a13-2ecb0db40824" providerId="ADAL" clId="{BC6FE5EA-32C1-4972-B368-AC548AE5607A}" dt="2022-03-05T06:17:23.418" v="4128" actId="1076"/>
          <ac:picMkLst>
            <pc:docMk/>
            <pc:sldMk cId="0" sldId="308"/>
            <ac:picMk id="11" creationId="{CDED7E81-2A81-44A0-9E0D-31BD6828BB98}"/>
          </ac:picMkLst>
        </pc:picChg>
        <pc:picChg chg="del">
          <ac:chgData name="Pap Gergely" userId="7bd27213-c5c7-42b6-8a13-2ecb0db40824" providerId="ADAL" clId="{BC6FE5EA-32C1-4972-B368-AC548AE5607A}" dt="2022-03-05T06:17:19.967" v="4126" actId="478"/>
          <ac:picMkLst>
            <pc:docMk/>
            <pc:sldMk cId="0" sldId="308"/>
            <ac:picMk id="24586" creationId="{0D2FE344-7253-40CB-8E49-40B191160CEA}"/>
          </ac:picMkLst>
        </pc:picChg>
      </pc:sldChg>
      <pc:sldChg chg="modSp mod">
        <pc:chgData name="Pap Gergely" userId="7bd27213-c5c7-42b6-8a13-2ecb0db40824" providerId="ADAL" clId="{BC6FE5EA-32C1-4972-B368-AC548AE5607A}" dt="2022-03-05T06:19:34.955" v="4426" actId="20577"/>
        <pc:sldMkLst>
          <pc:docMk/>
          <pc:sldMk cId="0" sldId="309"/>
        </pc:sldMkLst>
        <pc:spChg chg="mod">
          <ac:chgData name="Pap Gergely" userId="7bd27213-c5c7-42b6-8a13-2ecb0db40824" providerId="ADAL" clId="{BC6FE5EA-32C1-4972-B368-AC548AE5607A}" dt="2022-03-05T06:19:34.955" v="4426" actId="20577"/>
          <ac:spMkLst>
            <pc:docMk/>
            <pc:sldMk cId="0" sldId="309"/>
            <ac:spMk id="26626" creationId="{C334754C-77D5-422E-9074-B83D92BACE0B}"/>
          </ac:spMkLst>
        </pc:spChg>
        <pc:spChg chg="mod">
          <ac:chgData name="Pap Gergely" userId="7bd27213-c5c7-42b6-8a13-2ecb0db40824" providerId="ADAL" clId="{BC6FE5EA-32C1-4972-B368-AC548AE5607A}" dt="2022-03-05T06:17:45.835" v="4155" actId="6549"/>
          <ac:spMkLst>
            <pc:docMk/>
            <pc:sldMk cId="0" sldId="309"/>
            <ac:spMk id="26628" creationId="{18C648FF-2DC3-4579-81AA-EBD03AF701F8}"/>
          </ac:spMkLst>
        </pc:spChg>
      </pc:sldChg>
      <pc:sldChg chg="modSp mod">
        <pc:chgData name="Pap Gergely" userId="7bd27213-c5c7-42b6-8a13-2ecb0db40824" providerId="ADAL" clId="{BC6FE5EA-32C1-4972-B368-AC548AE5607A}" dt="2022-03-05T15:04:51.505" v="6400" actId="20577"/>
        <pc:sldMkLst>
          <pc:docMk/>
          <pc:sldMk cId="0" sldId="310"/>
        </pc:sldMkLst>
        <pc:spChg chg="mod">
          <ac:chgData name="Pap Gergely" userId="7bd27213-c5c7-42b6-8a13-2ecb0db40824" providerId="ADAL" clId="{BC6FE5EA-32C1-4972-B368-AC548AE5607A}" dt="2022-03-05T15:03:41.835" v="6365" actId="20577"/>
          <ac:spMkLst>
            <pc:docMk/>
            <pc:sldMk cId="0" sldId="310"/>
            <ac:spMk id="32770" creationId="{B4B000B9-18CA-47B7-812D-978FDF836C48}"/>
          </ac:spMkLst>
        </pc:spChg>
        <pc:spChg chg="mod">
          <ac:chgData name="Pap Gergely" userId="7bd27213-c5c7-42b6-8a13-2ecb0db40824" providerId="ADAL" clId="{BC6FE5EA-32C1-4972-B368-AC548AE5607A}" dt="2022-03-05T15:04:51.505" v="6400" actId="20577"/>
          <ac:spMkLst>
            <pc:docMk/>
            <pc:sldMk cId="0" sldId="310"/>
            <ac:spMk id="32772" creationId="{0AB5FBD0-D1F9-46E1-B432-D92EA60D2C24}"/>
          </ac:spMkLst>
        </pc:spChg>
      </pc:sldChg>
      <pc:sldChg chg="modSp mod">
        <pc:chgData name="Pap Gergely" userId="7bd27213-c5c7-42b6-8a13-2ecb0db40824" providerId="ADAL" clId="{BC6FE5EA-32C1-4972-B368-AC548AE5607A}" dt="2022-03-05T15:08:16.866" v="6853" actId="6549"/>
        <pc:sldMkLst>
          <pc:docMk/>
          <pc:sldMk cId="0" sldId="311"/>
        </pc:sldMkLst>
        <pc:spChg chg="mod">
          <ac:chgData name="Pap Gergely" userId="7bd27213-c5c7-42b6-8a13-2ecb0db40824" providerId="ADAL" clId="{BC6FE5EA-32C1-4972-B368-AC548AE5607A}" dt="2022-03-05T15:08:16.866" v="6853" actId="6549"/>
          <ac:spMkLst>
            <pc:docMk/>
            <pc:sldMk cId="0" sldId="311"/>
            <ac:spMk id="33794" creationId="{3C0E3ED1-746A-421C-A945-378274434831}"/>
          </ac:spMkLst>
        </pc:spChg>
        <pc:spChg chg="mod">
          <ac:chgData name="Pap Gergely" userId="7bd27213-c5c7-42b6-8a13-2ecb0db40824" providerId="ADAL" clId="{BC6FE5EA-32C1-4972-B368-AC548AE5607A}" dt="2022-03-05T15:04:45.706" v="6396" actId="6549"/>
          <ac:spMkLst>
            <pc:docMk/>
            <pc:sldMk cId="0" sldId="311"/>
            <ac:spMk id="33796" creationId="{946857FE-7696-4B17-81D4-C16860B96F74}"/>
          </ac:spMkLst>
        </pc:spChg>
      </pc:sldChg>
      <pc:sldChg chg="modSp mod">
        <pc:chgData name="Pap Gergely" userId="7bd27213-c5c7-42b6-8a13-2ecb0db40824" providerId="ADAL" clId="{BC6FE5EA-32C1-4972-B368-AC548AE5607A}" dt="2022-03-05T15:10:45.706" v="7266" actId="14100"/>
        <pc:sldMkLst>
          <pc:docMk/>
          <pc:sldMk cId="0" sldId="313"/>
        </pc:sldMkLst>
        <pc:spChg chg="mod">
          <ac:chgData name="Pap Gergely" userId="7bd27213-c5c7-42b6-8a13-2ecb0db40824" providerId="ADAL" clId="{BC6FE5EA-32C1-4972-B368-AC548AE5607A}" dt="2022-03-05T15:10:45.706" v="7266" actId="14100"/>
          <ac:spMkLst>
            <pc:docMk/>
            <pc:sldMk cId="0" sldId="313"/>
            <ac:spMk id="36866" creationId="{BD170391-BBF8-4D75-9848-1923D68AF913}"/>
          </ac:spMkLst>
        </pc:spChg>
      </pc:sldChg>
    </pc:docChg>
  </pc:docChgLst>
  <pc:docChgLst>
    <pc:chgData name="Pap Gergely" userId="7bd27213-c5c7-42b6-8a13-2ecb0db40824" providerId="ADAL" clId="{AA641B40-CE64-4DEF-8FFE-6F78BD2913A4}"/>
    <pc:docChg chg="undo custSel modSld">
      <pc:chgData name="Pap Gergely" userId="7bd27213-c5c7-42b6-8a13-2ecb0db40824" providerId="ADAL" clId="{AA641B40-CE64-4DEF-8FFE-6F78BD2913A4}" dt="2022-03-04T11:58:50.820" v="2998" actId="6549"/>
      <pc:docMkLst>
        <pc:docMk/>
      </pc:docMkLst>
      <pc:sldChg chg="modSp mod">
        <pc:chgData name="Pap Gergely" userId="7bd27213-c5c7-42b6-8a13-2ecb0db40824" providerId="ADAL" clId="{AA641B40-CE64-4DEF-8FFE-6F78BD2913A4}" dt="2022-03-04T11:40:16.173" v="795" actId="313"/>
        <pc:sldMkLst>
          <pc:docMk/>
          <pc:sldMk cId="0" sldId="275"/>
        </pc:sldMkLst>
        <pc:spChg chg="mod">
          <ac:chgData name="Pap Gergely" userId="7bd27213-c5c7-42b6-8a13-2ecb0db40824" providerId="ADAL" clId="{AA641B40-CE64-4DEF-8FFE-6F78BD2913A4}" dt="2022-03-04T11:40:16.173" v="795" actId="313"/>
          <ac:spMkLst>
            <pc:docMk/>
            <pc:sldMk cId="0" sldId="275"/>
            <ac:spMk id="10242" creationId="{CD211D75-8AC2-4F65-8008-257FA5B2B060}"/>
          </ac:spMkLst>
        </pc:spChg>
        <pc:spChg chg="mod">
          <ac:chgData name="Pap Gergely" userId="7bd27213-c5c7-42b6-8a13-2ecb0db40824" providerId="ADAL" clId="{AA641B40-CE64-4DEF-8FFE-6F78BD2913A4}" dt="2022-03-04T11:25:47.899" v="64" actId="6549"/>
          <ac:spMkLst>
            <pc:docMk/>
            <pc:sldMk cId="0" sldId="275"/>
            <ac:spMk id="10244" creationId="{FF269409-56E2-40EC-8037-2BD56954F227}"/>
          </ac:spMkLst>
        </pc:spChg>
        <pc:picChg chg="mod">
          <ac:chgData name="Pap Gergely" userId="7bd27213-c5c7-42b6-8a13-2ecb0db40824" providerId="ADAL" clId="{AA641B40-CE64-4DEF-8FFE-6F78BD2913A4}" dt="2022-03-04T11:40:01.617" v="793" actId="1076"/>
          <ac:picMkLst>
            <pc:docMk/>
            <pc:sldMk cId="0" sldId="275"/>
            <ac:picMk id="10250" creationId="{0D982EAB-4B09-45B2-A9DF-09E89BA8AEDB}"/>
          </ac:picMkLst>
        </pc:picChg>
        <pc:picChg chg="mod">
          <ac:chgData name="Pap Gergely" userId="7bd27213-c5c7-42b6-8a13-2ecb0db40824" providerId="ADAL" clId="{AA641B40-CE64-4DEF-8FFE-6F78BD2913A4}" dt="2022-03-04T11:40:03.583" v="794" actId="1076"/>
          <ac:picMkLst>
            <pc:docMk/>
            <pc:sldMk cId="0" sldId="275"/>
            <ac:picMk id="10251" creationId="{3869062C-227F-4043-8187-BC0970927320}"/>
          </ac:picMkLst>
        </pc:picChg>
      </pc:sldChg>
      <pc:sldChg chg="modSp mod">
        <pc:chgData name="Pap Gergely" userId="7bd27213-c5c7-42b6-8a13-2ecb0db40824" providerId="ADAL" clId="{AA641B40-CE64-4DEF-8FFE-6F78BD2913A4}" dt="2022-03-04T11:47:00.327" v="1568" actId="1076"/>
        <pc:sldMkLst>
          <pc:docMk/>
          <pc:sldMk cId="0" sldId="291"/>
        </pc:sldMkLst>
        <pc:spChg chg="mod">
          <ac:chgData name="Pap Gergely" userId="7bd27213-c5c7-42b6-8a13-2ecb0db40824" providerId="ADAL" clId="{AA641B40-CE64-4DEF-8FFE-6F78BD2913A4}" dt="2022-03-04T11:46:47.533" v="1564" actId="20577"/>
          <ac:spMkLst>
            <pc:docMk/>
            <pc:sldMk cId="0" sldId="291"/>
            <ac:spMk id="11266" creationId="{31E3F081-22C0-465D-90F9-CE4796AC7D54}"/>
          </ac:spMkLst>
        </pc:spChg>
        <pc:spChg chg="mod">
          <ac:chgData name="Pap Gergely" userId="7bd27213-c5c7-42b6-8a13-2ecb0db40824" providerId="ADAL" clId="{AA641B40-CE64-4DEF-8FFE-6F78BD2913A4}" dt="2022-03-04T11:40:49.794" v="842"/>
          <ac:spMkLst>
            <pc:docMk/>
            <pc:sldMk cId="0" sldId="291"/>
            <ac:spMk id="11268" creationId="{FA10F687-F851-4D46-A255-5A4AC0E97A37}"/>
          </ac:spMkLst>
        </pc:spChg>
        <pc:picChg chg="mod">
          <ac:chgData name="Pap Gergely" userId="7bd27213-c5c7-42b6-8a13-2ecb0db40824" providerId="ADAL" clId="{AA641B40-CE64-4DEF-8FFE-6F78BD2913A4}" dt="2022-03-04T11:47:00.327" v="1568" actId="1076"/>
          <ac:picMkLst>
            <pc:docMk/>
            <pc:sldMk cId="0" sldId="291"/>
            <ac:picMk id="11274" creationId="{B939B2D3-8A13-4C3E-8390-CD26A704F39C}"/>
          </ac:picMkLst>
        </pc:picChg>
        <pc:picChg chg="mod">
          <ac:chgData name="Pap Gergely" userId="7bd27213-c5c7-42b6-8a13-2ecb0db40824" providerId="ADAL" clId="{AA641B40-CE64-4DEF-8FFE-6F78BD2913A4}" dt="2022-03-04T11:46:58.422" v="1567" actId="1076"/>
          <ac:picMkLst>
            <pc:docMk/>
            <pc:sldMk cId="0" sldId="291"/>
            <ac:picMk id="11277" creationId="{490260C5-BD97-4B02-8F17-452E2C1EDD4D}"/>
          </ac:picMkLst>
        </pc:picChg>
      </pc:sldChg>
      <pc:sldChg chg="modSp mod">
        <pc:chgData name="Pap Gergely" userId="7bd27213-c5c7-42b6-8a13-2ecb0db40824" providerId="ADAL" clId="{AA641B40-CE64-4DEF-8FFE-6F78BD2913A4}" dt="2022-03-04T11:58:50.820" v="2998" actId="6549"/>
        <pc:sldMkLst>
          <pc:docMk/>
          <pc:sldMk cId="0" sldId="296"/>
        </pc:sldMkLst>
        <pc:spChg chg="mod">
          <ac:chgData name="Pap Gergely" userId="7bd27213-c5c7-42b6-8a13-2ecb0db40824" providerId="ADAL" clId="{AA641B40-CE64-4DEF-8FFE-6F78BD2913A4}" dt="2022-03-04T11:58:50.820" v="2998" actId="6549"/>
          <ac:spMkLst>
            <pc:docMk/>
            <pc:sldMk cId="0" sldId="296"/>
            <ac:spMk id="13314" creationId="{6526B343-EA47-43D8-A64B-7E88ECF9406C}"/>
          </ac:spMkLst>
        </pc:spChg>
        <pc:spChg chg="mod">
          <ac:chgData name="Pap Gergely" userId="7bd27213-c5c7-42b6-8a13-2ecb0db40824" providerId="ADAL" clId="{AA641B40-CE64-4DEF-8FFE-6F78BD2913A4}" dt="2022-03-04T11:55:07.567" v="2323" actId="1076"/>
          <ac:spMkLst>
            <pc:docMk/>
            <pc:sldMk cId="0" sldId="296"/>
            <ac:spMk id="13316" creationId="{C51C46FE-86B5-4D92-8D5F-0B05EC803896}"/>
          </ac:spMkLst>
        </pc:spChg>
        <pc:graphicFrameChg chg="mod">
          <ac:chgData name="Pap Gergely" userId="7bd27213-c5c7-42b6-8a13-2ecb0db40824" providerId="ADAL" clId="{AA641B40-CE64-4DEF-8FFE-6F78BD2913A4}" dt="2022-03-04T11:55:58.910" v="2459" actId="1076"/>
          <ac:graphicFrameMkLst>
            <pc:docMk/>
            <pc:sldMk cId="0" sldId="296"/>
            <ac:graphicFrameMk id="13323" creationId="{9B01A6DB-25D9-4648-B250-03A0C970670B}"/>
          </ac:graphicFrameMkLst>
        </pc:graphicFrameChg>
      </pc:sldChg>
      <pc:sldChg chg="modSp mod">
        <pc:chgData name="Pap Gergely" userId="7bd27213-c5c7-42b6-8a13-2ecb0db40824" providerId="ADAL" clId="{AA641B40-CE64-4DEF-8FFE-6F78BD2913A4}" dt="2022-03-04T11:53:46.815" v="2271" actId="313"/>
        <pc:sldMkLst>
          <pc:docMk/>
          <pc:sldMk cId="0" sldId="297"/>
        </pc:sldMkLst>
        <pc:spChg chg="mod">
          <ac:chgData name="Pap Gergely" userId="7bd27213-c5c7-42b6-8a13-2ecb0db40824" providerId="ADAL" clId="{AA641B40-CE64-4DEF-8FFE-6F78BD2913A4}" dt="2022-03-04T11:53:46.815" v="2271" actId="313"/>
          <ac:spMkLst>
            <pc:docMk/>
            <pc:sldMk cId="0" sldId="297"/>
            <ac:spMk id="12290" creationId="{CB159EFF-8F55-4861-AB1C-42B28F4E93E1}"/>
          </ac:spMkLst>
        </pc:spChg>
        <pc:spChg chg="mod">
          <ac:chgData name="Pap Gergely" userId="7bd27213-c5c7-42b6-8a13-2ecb0db40824" providerId="ADAL" clId="{AA641B40-CE64-4DEF-8FFE-6F78BD2913A4}" dt="2022-03-04T11:49:44.195" v="1594" actId="20577"/>
          <ac:spMkLst>
            <pc:docMk/>
            <pc:sldMk cId="0" sldId="297"/>
            <ac:spMk id="12292" creationId="{C449645B-0A8A-4D63-A4E9-7288A8F3C155}"/>
          </ac:spMkLst>
        </pc:spChg>
      </pc:sldChg>
      <pc:sldChg chg="addSp delSp modSp mod">
        <pc:chgData name="Pap Gergely" userId="7bd27213-c5c7-42b6-8a13-2ecb0db40824" providerId="ADAL" clId="{AA641B40-CE64-4DEF-8FFE-6F78BD2913A4}" dt="2022-03-04T11:25:30.521" v="27" actId="1076"/>
        <pc:sldMkLst>
          <pc:docMk/>
          <pc:sldMk cId="0" sldId="312"/>
        </pc:sldMkLst>
        <pc:spChg chg="mod">
          <ac:chgData name="Pap Gergely" userId="7bd27213-c5c7-42b6-8a13-2ecb0db40824" providerId="ADAL" clId="{AA641B40-CE64-4DEF-8FFE-6F78BD2913A4}" dt="2022-03-04T11:24:46.678" v="23" actId="14100"/>
          <ac:spMkLst>
            <pc:docMk/>
            <pc:sldMk cId="0" sldId="312"/>
            <ac:spMk id="2" creationId="{0E283736-8DEA-47E0-9F07-D021AFD5049D}"/>
          </ac:spMkLst>
        </pc:spChg>
        <pc:spChg chg="del">
          <ac:chgData name="Pap Gergely" userId="7bd27213-c5c7-42b6-8a13-2ecb0db40824" providerId="ADAL" clId="{AA641B40-CE64-4DEF-8FFE-6F78BD2913A4}" dt="2022-03-04T11:24:49.733" v="24" actId="478"/>
          <ac:spMkLst>
            <pc:docMk/>
            <pc:sldMk cId="0" sldId="312"/>
            <ac:spMk id="8195" creationId="{F8E606FA-ED2D-498F-B533-84131ADB375D}"/>
          </ac:spMkLst>
        </pc:spChg>
        <pc:picChg chg="add mod">
          <ac:chgData name="Pap Gergely" userId="7bd27213-c5c7-42b6-8a13-2ecb0db40824" providerId="ADAL" clId="{AA641B40-CE64-4DEF-8FFE-6F78BD2913A4}" dt="2022-03-04T11:25:30.521" v="27" actId="1076"/>
          <ac:picMkLst>
            <pc:docMk/>
            <pc:sldMk cId="0" sldId="312"/>
            <ac:picMk id="4" creationId="{F5880305-B19E-4663-A3B8-FAB3635FAF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60A7709-7192-45FC-8C23-7746ECDF3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3D474F6-6A38-4BF6-A341-150E135A45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42A1D9-FF23-4562-9F54-9D2310C9534C}" type="datetimeFigureOut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672BFCB-9FBD-4529-8F2C-FCD8FEFCA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7AC98BD-80E3-4FB3-BDA8-97C12610D9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FA6822-8176-4088-9726-E5E62E1A9A1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090D6-3604-46EA-852B-64AA070F3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F902-0068-4FF1-BBAB-3D0B3A998E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A5184-B954-4523-95BA-1F27FCF5B6E0}" type="datetimeFigureOut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7EA3E7-7AC1-4593-B6FB-AFE10BD59E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308BE9-D7C0-4F9F-A3F1-07A8A94D3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E4A9-F02B-40F6-8B01-51D623EAD7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E3D3-656E-43C3-AF83-C0D63C1B9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7A3FC2C-4BB7-4499-86E0-9A32D36C9EF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FCBCEBED-E718-4E7A-AB1E-0A470BFAD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C6B8B195-0D4E-44B4-B466-71DD9DF619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A1BA92B4-9DE8-43DD-9033-BFBE88F0D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4FFC1-E041-4920-9CE7-231918EF1CBD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>
            <a:extLst>
              <a:ext uri="{FF2B5EF4-FFF2-40B4-BE49-F238E27FC236}">
                <a16:creationId xmlns:a16="http://schemas.microsoft.com/office/drawing/2014/main" id="{DA56BE62-E13E-4677-BB2E-9402DC49E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>
            <a:extLst>
              <a:ext uri="{FF2B5EF4-FFF2-40B4-BE49-F238E27FC236}">
                <a16:creationId xmlns:a16="http://schemas.microsoft.com/office/drawing/2014/main" id="{DBBB1C94-BA56-4CFF-9375-6CC76EA5E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7412" name="Dia számának helye 3">
            <a:extLst>
              <a:ext uri="{FF2B5EF4-FFF2-40B4-BE49-F238E27FC236}">
                <a16:creationId xmlns:a16="http://schemas.microsoft.com/office/drawing/2014/main" id="{F5BD3912-6225-4AF3-B578-AA92735A5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086AC5-2431-424B-8310-EB79E791B07D}" type="slidenum">
              <a:rPr lang="hu-HU" altLang="hu-HU">
                <a:latin typeface="Calibri" panose="020F0502020204030204" pitchFamily="34" charset="0"/>
              </a:rPr>
              <a:pPr/>
              <a:t>8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>
            <a:extLst>
              <a:ext uri="{FF2B5EF4-FFF2-40B4-BE49-F238E27FC236}">
                <a16:creationId xmlns:a16="http://schemas.microsoft.com/office/drawing/2014/main" id="{530A436F-54D0-4262-BF5E-0F4107F94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Jegyzetek helye 2">
            <a:extLst>
              <a:ext uri="{FF2B5EF4-FFF2-40B4-BE49-F238E27FC236}">
                <a16:creationId xmlns:a16="http://schemas.microsoft.com/office/drawing/2014/main" id="{A43E3ED9-335C-421B-B37B-860D6E85F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9460" name="Dia számának helye 3">
            <a:extLst>
              <a:ext uri="{FF2B5EF4-FFF2-40B4-BE49-F238E27FC236}">
                <a16:creationId xmlns:a16="http://schemas.microsoft.com/office/drawing/2014/main" id="{08C6CCC9-AAA8-4E0F-A69C-A47E1057A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8827F3-8F31-472E-BB15-563B65E9929A}" type="slidenum">
              <a:rPr lang="hu-HU" altLang="hu-HU">
                <a:latin typeface="Calibri" panose="020F0502020204030204" pitchFamily="34" charset="0"/>
              </a:rPr>
              <a:pPr/>
              <a:t>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E2CA55B0-683F-4C34-84D7-9899D6E3B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ADEC10AD-25DE-4199-86EC-C05E6AA83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1508" name="Dia számának helye 3">
            <a:extLst>
              <a:ext uri="{FF2B5EF4-FFF2-40B4-BE49-F238E27FC236}">
                <a16:creationId xmlns:a16="http://schemas.microsoft.com/office/drawing/2014/main" id="{16EEC92C-CC42-4323-9B90-222E22645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6368E6-06F6-42FF-ADDE-B68C70BB6296}" type="slidenum">
              <a:rPr lang="hu-HU" altLang="hu-HU">
                <a:latin typeface="Calibri" panose="020F0502020204030204" pitchFamily="34" charset="0"/>
              </a:rPr>
              <a:pPr/>
              <a:t>10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A8AD0CE1-3B8A-4065-9E78-63E588497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3B9FC17F-8D8A-4405-9C55-BF10A1832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DDA42B2D-9A41-4C06-ABCA-6394813DD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4BC5C-115D-4929-A998-D9CB85F55BC5}" type="slidenum">
              <a:rPr lang="hu-HU" altLang="hu-HU">
                <a:latin typeface="Calibri" panose="020F0502020204030204" pitchFamily="34" charset="0"/>
              </a:rPr>
              <a:pPr/>
              <a:t>11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A74B767E-7B18-48F6-A696-86D19433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462B8AD6-201F-4D4C-95F4-3BFC0DA5C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E7555898-5EAC-45BA-AE64-AF0EB7E1D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18CBBA-0316-4300-88D5-A9DEAC30F853}" type="slidenum">
              <a:rPr lang="hu-HU" altLang="hu-HU">
                <a:latin typeface="Calibri" panose="020F0502020204030204" pitchFamily="34" charset="0"/>
              </a:rPr>
              <a:pPr/>
              <a:t>12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FD0EA9DD-95BB-40A3-8C95-2001D6E128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3C9F36FD-DCAA-4CBD-AD4D-627690A73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7652" name="Dia számának helye 3">
            <a:extLst>
              <a:ext uri="{FF2B5EF4-FFF2-40B4-BE49-F238E27FC236}">
                <a16:creationId xmlns:a16="http://schemas.microsoft.com/office/drawing/2014/main" id="{D71CEE91-449C-4245-ACE1-E23EA6C9B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7CB567-FE0F-4660-9FEF-EB4A3C655FA0}" type="slidenum">
              <a:rPr lang="hu-HU" altLang="hu-HU">
                <a:latin typeface="Calibri" panose="020F0502020204030204" pitchFamily="34" charset="0"/>
              </a:rPr>
              <a:pPr/>
              <a:t>13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F41642B7-08EF-45AE-B1BD-75809A598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9788960A-D534-4522-ACBB-BB6E1AC15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47DC73AC-736B-4302-A69E-1A2D6B64F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4671F-A5A3-43BC-8BAE-E22BA36A33D9}" type="slidenum">
              <a:rPr lang="hu-HU" altLang="hu-HU">
                <a:latin typeface="Calibri" panose="020F0502020204030204" pitchFamily="34" charset="0"/>
              </a:rPr>
              <a:pPr/>
              <a:t>14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>
            <a:extLst>
              <a:ext uri="{FF2B5EF4-FFF2-40B4-BE49-F238E27FC236}">
                <a16:creationId xmlns:a16="http://schemas.microsoft.com/office/drawing/2014/main" id="{E3695AD8-1D96-4210-AB21-1E6BBF21F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>
            <a:extLst>
              <a:ext uri="{FF2B5EF4-FFF2-40B4-BE49-F238E27FC236}">
                <a16:creationId xmlns:a16="http://schemas.microsoft.com/office/drawing/2014/main" id="{C50EFF85-0A3C-450A-A6CB-254033E08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5844" name="Dia számának helye 3">
            <a:extLst>
              <a:ext uri="{FF2B5EF4-FFF2-40B4-BE49-F238E27FC236}">
                <a16:creationId xmlns:a16="http://schemas.microsoft.com/office/drawing/2014/main" id="{77582F7B-0CF4-4506-A682-C6321576C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B0DCE-0C2F-431B-893F-A444AD7C44A5}" type="slidenum">
              <a:rPr lang="hu-HU" altLang="hu-HU">
                <a:latin typeface="Calibri" panose="020F0502020204030204" pitchFamily="34" charset="0"/>
              </a:rPr>
              <a:pPr/>
              <a:t>19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>
            <a:extLst>
              <a:ext uri="{FF2B5EF4-FFF2-40B4-BE49-F238E27FC236}">
                <a16:creationId xmlns:a16="http://schemas.microsoft.com/office/drawing/2014/main" id="{6CF87004-7C5D-4DC5-BF1F-56E45304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D375-636E-4B84-8FEE-B517A626C448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5" name="Élőláb helye 18">
            <a:extLst>
              <a:ext uri="{FF2B5EF4-FFF2-40B4-BE49-F238E27FC236}">
                <a16:creationId xmlns:a16="http://schemas.microsoft.com/office/drawing/2014/main" id="{27F2675E-0734-417F-AA48-FD68AA2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>
            <a:extLst>
              <a:ext uri="{FF2B5EF4-FFF2-40B4-BE49-F238E27FC236}">
                <a16:creationId xmlns:a16="http://schemas.microsoft.com/office/drawing/2014/main" id="{6304D443-C7EB-43FB-8927-F9D0467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7A7821D-128E-44FC-8A4A-E7A5EA4D709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118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C96DCE80-7C04-4109-89A9-A007013D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E7A5-63F5-483D-BCC8-F745846FCDCD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65FDEC23-1046-44C1-B68B-4155FD3E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87ABC691-E272-4860-B7F1-601D0A0A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186B-A961-4022-94D0-6090C16BE9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552757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7E71AADE-AEDA-471B-95AE-EB04A77F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6B53-F9C4-4EAF-AF22-E59CC7528AA2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6E9151C8-6D9C-43F6-B1FD-34460F64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2808E060-36AC-4E6F-A3BF-5A4DE937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C1E16-531C-4AAD-8C27-AB36A2C62A8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485142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9244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3A395DCE-202B-4710-BC9A-21E0DF4F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E984-1508-45CD-BCF1-1728C8268C89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D8F50AA1-B9C4-4369-9155-CFA8832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71220605-D893-49E1-8621-0650E72F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5B3B-F38E-46DC-963D-8DCF0443A1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021860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4CF3B5-9B5A-413A-8333-3799285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FA07-1D31-4155-9856-CBE005ABE4E3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3E0866-69A5-4F7D-B1F0-81172FEC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4015B7-20A4-4D0F-8EF0-5E9E072C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FDCBBBD-75AD-4A67-8F3F-7006B7511CB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204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7F979319-4678-40FF-AB16-654444B2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D940-D896-4E29-9E5F-9BEF57EBC656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5F92EEDD-9B3E-4860-98EC-C356678E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B3922112-4611-4EA3-89AF-802CD7E0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D7E76-C3B9-4561-B221-000A43B4A6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254567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F67217C9-15C6-455A-8DD6-557D8CFD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C919-8244-4191-B42D-09D0E93A33E0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05A5649B-FFB9-4C8D-9EFA-E175C74C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F860C69F-513F-48FD-954C-27DDCEEF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94E1-8B33-4642-B460-BA5FDA86D3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472381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86375AAE-8204-4B74-8F8D-C5F9D214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A67C-A6BD-4FB4-9DC9-D2E41600459E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D7D03A8C-7999-4714-9811-9FDF167B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BB36BD63-C92B-4943-BE69-B3742F2C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E23D-BDE5-4116-A720-7980D29873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328549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8DCD6C54-B7B3-4C52-80E7-4AFA3C92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F0FE-D387-491C-BB01-75D5D57D7D0B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199FE28D-84A6-432E-99FC-289B22C4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C0FE6B94-7CA7-45B5-99E2-11E51037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EF668-9781-4BAB-A349-70F1A2035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518420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E605AFB4-820E-40A7-87EB-BC5DAC86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147F-E5C2-4449-B0E1-FCC9D5D7C6BD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6FB743AF-A028-44B8-9C7F-93ECBC24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E0BCA50B-9DA3-46F4-A9EE-50A9EA99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8D976-C061-478F-BAF5-1F4F838639E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077059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A43AD61D-FDE6-4BCC-8853-2FD074B81F8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>
            <a:extLst>
              <a:ext uri="{FF2B5EF4-FFF2-40B4-BE49-F238E27FC236}">
                <a16:creationId xmlns:a16="http://schemas.microsoft.com/office/drawing/2014/main" id="{C0BF455C-F7E5-4D3C-8BA5-FB469FDA84F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35FD74E7-FCB8-4B39-A315-FDF0D101C2C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2D46E82D-79A1-4AEC-BF4B-1FC5B76D1ED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206615F7-3FD9-4049-ABD5-B7D6451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F73E-6424-4337-9CAB-13E72248CC90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F73906A4-4789-45C6-988E-C9776A24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A1FA3789-8F32-4141-A180-AECA3AFF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66755B1-6CB1-4B3B-AB76-7CA8DBB2D33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193960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DE334CAF-15CA-4EAD-B565-B27E354C204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3C679324-EE33-4F81-862E-BE71E1B5A65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0A14D06E-6475-485E-A56D-233F28A4BC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30C7D09C-BE9D-43CD-B3B6-CB25F2CDEF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928FCB08-0D45-4538-BDBC-BCCCB35B5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217BB8-F16C-4A33-930B-1D539E10B06F}" type="datetime1">
              <a:rPr lang="hu-HU"/>
              <a:pPr>
                <a:defRPr/>
              </a:pPr>
              <a:t>2022. 03. 05.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4D2E7F1D-F7EC-4B06-96A5-D35550FD7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6F7C66E2-C52B-48C0-AFD7-C96040E4E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54922B3F-C111-4D07-85BE-8B6D4D62E083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0FD6570A-B358-46A3-8CDA-39C5501192F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CA848045-94E0-487C-9AD2-FE6FA1382C0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E4BE9EC1-D55C-4F2C-B597-5760D209A8A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89" r:id="rId2"/>
    <p:sldLayoutId id="2147484198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9" r:id="rId9"/>
    <p:sldLayoutId id="2147484195" r:id="rId10"/>
    <p:sldLayoutId id="2147484196" r:id="rId11"/>
    <p:sldLayoutId id="214748420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283736-8DEA-47E0-9F07-D021AFD5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633468" cy="1439863"/>
          </a:xfrm>
        </p:spPr>
        <p:txBody>
          <a:bodyPr/>
          <a:lstStyle/>
          <a:p>
            <a:pPr>
              <a:defRPr/>
            </a:pPr>
            <a:r>
              <a:rPr lang="en-GB" altLang="hu-HU" dirty="0"/>
              <a:t>Deep Neural Networks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5880305-B19E-4663-A3B8-FAB3635FA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3205560"/>
            <a:ext cx="6247412" cy="3652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>
            <a:extLst>
              <a:ext uri="{FF2B5EF4-FFF2-40B4-BE49-F238E27FC236}">
                <a16:creationId xmlns:a16="http://schemas.microsoft.com/office/drawing/2014/main" id="{FC1F272F-EC1D-4D79-AD94-44D206C9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Contrastive Divergence (CD) algorithm is used to train RBMs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 method (no labels)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algorithm, just like backpropagation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reconstruct the input based on the hidden layer</a:t>
            </a:r>
            <a:b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the Maximum Likelihood objective function)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the original input, the algorithm alternates updating the hidden and the visible layers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aiming to make the reconstruction</a:t>
            </a:r>
            <a:b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similar to the original input as possible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the ideal representation would</a:t>
            </a:r>
            <a:b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an infinite number of iterations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 we are trying to approximate it using only one iteration then moving on to the next data vector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Iterating over the statements described above we get the CD algorithm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3648A582-B41C-4A5D-85DF-363B9EF6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63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ím 8">
            <a:extLst>
              <a:ext uri="{FF2B5EF4-FFF2-40B4-BE49-F238E27FC236}">
                <a16:creationId xmlns:a16="http://schemas.microsoft.com/office/drawing/2014/main" id="{27C0887D-6FED-4730-833F-9F7566FA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04788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400" dirty="0">
                <a:solidFill>
                  <a:schemeClr val="bg1"/>
                </a:solidFill>
              </a:rPr>
              <a:t>Training RBMs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796B14E7-9755-4A5B-9C3B-433499E0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14C67689-65BB-4208-91D8-947EFD10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CDDB5001-6B3E-4E87-9518-7AF3FA0A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8" name="Rectangle 12">
            <a:extLst>
              <a:ext uri="{FF2B5EF4-FFF2-40B4-BE49-F238E27FC236}">
                <a16:creationId xmlns:a16="http://schemas.microsoft.com/office/drawing/2014/main" id="{61A0729F-72C0-443C-BF4B-F0BDA168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9" name="Rectangle 14">
            <a:extLst>
              <a:ext uri="{FF2B5EF4-FFF2-40B4-BE49-F238E27FC236}">
                <a16:creationId xmlns:a16="http://schemas.microsoft.com/office/drawing/2014/main" id="{C158AD30-A5E5-4A3A-8FAA-244C45B0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0490" name="Kép 7" descr="rbm.png">
            <a:extLst>
              <a:ext uri="{FF2B5EF4-FFF2-40B4-BE49-F238E27FC236}">
                <a16:creationId xmlns:a16="http://schemas.microsoft.com/office/drawing/2014/main" id="{8E6BFDFD-8946-45D7-869C-ABDD1A1E2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8573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Kép 1">
            <a:extLst>
              <a:ext uri="{FF2B5EF4-FFF2-40B4-BE49-F238E27FC236}">
                <a16:creationId xmlns:a16="http://schemas.microsoft.com/office/drawing/2014/main" id="{F4B4A5B6-A7DC-42A6-B52A-AF26FF47C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6700"/>
            <a:ext cx="3479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F26C85ED-BBBD-49AC-8C64-5F288E37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4675"/>
            <a:ext cx="8335963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DBMs are formed by stacking RBMs on top of each other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not training the full networks, but building it up layer by layer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hidden layer 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training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Adding a new hidden layer  training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51604CDA-FBB9-4A0D-8DE6-0052A3FAA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BCC19B6A-47B0-41B2-8C85-6215114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333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Deep Belief Network (DBN)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E4018B33-F756-4774-B020-5E081452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8DC93E0A-A737-400F-899F-D4F312E2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38762088-C745-4FC7-A933-C7C9B397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A416BD60-B3BD-4803-83C5-EFF02A17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7" name="Rectangle 14">
            <a:extLst>
              <a:ext uri="{FF2B5EF4-FFF2-40B4-BE49-F238E27FC236}">
                <a16:creationId xmlns:a16="http://schemas.microsoft.com/office/drawing/2014/main" id="{59AD26CA-1E22-4C49-A4FE-861D740B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2538" name="Picture 2">
            <a:extLst>
              <a:ext uri="{FF2B5EF4-FFF2-40B4-BE49-F238E27FC236}">
                <a16:creationId xmlns:a16="http://schemas.microsoft.com/office/drawing/2014/main" id="{1AD0CB81-9D41-4B08-BB0D-25A1E33D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92488"/>
            <a:ext cx="6121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alagnyíl jobbra 11">
            <a:extLst>
              <a:ext uri="{FF2B5EF4-FFF2-40B4-BE49-F238E27FC236}">
                <a16:creationId xmlns:a16="http://schemas.microsoft.com/office/drawing/2014/main" id="{166121C8-843F-4E70-84B7-5EF4F3C042BE}"/>
              </a:ext>
            </a:extLst>
          </p:cNvPr>
          <p:cNvSpPr/>
          <p:nvPr/>
        </p:nvSpPr>
        <p:spPr>
          <a:xfrm flipV="1">
            <a:off x="539750" y="2852738"/>
            <a:ext cx="215900" cy="742950"/>
          </a:xfrm>
          <a:prstGeom prst="curvedRightArrow">
            <a:avLst>
              <a:gd name="adj1" fmla="val 25000"/>
              <a:gd name="adj2" fmla="val 50000"/>
              <a:gd name="adj3" fmla="val 23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>
            <a:extLst>
              <a:ext uri="{FF2B5EF4-FFF2-40B4-BE49-F238E27FC236}">
                <a16:creationId xmlns:a16="http://schemas.microsoft.com/office/drawing/2014/main" id="{F119B08F-D49E-480A-8FA6-B3F25F60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DBN pretraining the neurons of the RBM are converted into regular neurons (by preserving the weights of course)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 a softmax layer is appended with as many neurons as there are class labels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from this point on, training can start with supervised backpropagation using the labelled entities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pretraining is the initialization of the weights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better than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random initialization’s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previous example)</a:t>
            </a:r>
          </a:p>
          <a:p>
            <a:pPr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>
            <a:extLst>
              <a:ext uri="{FF2B5EF4-FFF2-40B4-BE49-F238E27FC236}">
                <a16:creationId xmlns:a16="http://schemas.microsoft.com/office/drawing/2014/main" id="{61A67985-8F72-4DF3-AA74-3FA9E0980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ím 8">
            <a:extLst>
              <a:ext uri="{FF2B5EF4-FFF2-40B4-BE49-F238E27FC236}">
                <a16:creationId xmlns:a16="http://schemas.microsoft.com/office/drawing/2014/main" id="{05633FAC-22BB-4BC0-9F54-083F826C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270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Conversion to Deep Neural Network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E9109BF7-E5A5-475F-BB5A-2E5762C1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2" name="Rectangle 9">
            <a:extLst>
              <a:ext uri="{FF2B5EF4-FFF2-40B4-BE49-F238E27FC236}">
                <a16:creationId xmlns:a16="http://schemas.microsoft.com/office/drawing/2014/main" id="{2EA630C9-9545-4615-85F7-7DD5CAA9D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9EF8AFFC-C56D-4663-B5C2-CB8F95F1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4" name="Rectangle 12">
            <a:extLst>
              <a:ext uri="{FF2B5EF4-FFF2-40B4-BE49-F238E27FC236}">
                <a16:creationId xmlns:a16="http://schemas.microsoft.com/office/drawing/2014/main" id="{49E0D707-EA2F-49F6-8631-8DE67056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5" name="Rectangle 14">
            <a:extLst>
              <a:ext uri="{FF2B5EF4-FFF2-40B4-BE49-F238E27FC236}">
                <a16:creationId xmlns:a16="http://schemas.microsoft.com/office/drawing/2014/main" id="{316FAE81-9178-43F2-B898-A36DAD4E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ED7E81-2A81-44A0-9E0D-31BD6828B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714875"/>
            <a:ext cx="43434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C334754C-77D5-422E-9074-B83D92BA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also tries to make training deep networks more feasible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idea is borrowed from the DBN-training: the network is not learned all at once, instead layers are constantly added on top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But: train in a supervised („discriminative”) way,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backpropagation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12" descr="szte_cimer.tif">
            <a:extLst>
              <a:ext uri="{FF2B5EF4-FFF2-40B4-BE49-F238E27FC236}">
                <a16:creationId xmlns:a16="http://schemas.microsoft.com/office/drawing/2014/main" id="{1AB148C2-AC32-48DA-BA74-D20EFEC7F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2541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>
            <a:extLst>
              <a:ext uri="{FF2B5EF4-FFF2-40B4-BE49-F238E27FC236}">
                <a16:creationId xmlns:a16="http://schemas.microsoft.com/office/drawing/2014/main" id="{18C648FF-2DC3-4579-81AA-EBD03AF7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Discriminative Pretraining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1ED8836D-7C21-4D98-B8B5-760189C7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B587D733-BFC0-40E0-9787-59A7A6418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4DCA6561-A6CC-4B7C-AC8A-927151D2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3B645F4C-E8B0-44B8-AC84-F8D0E7DD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AB1DC5F8-C787-4B1D-AF99-689FCDFF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6634" name="Picture 9" descr="D:\Egyetem\publications\TSD2013\presentation\DPT.png">
            <a:extLst>
              <a:ext uri="{FF2B5EF4-FFF2-40B4-BE49-F238E27FC236}">
                <a16:creationId xmlns:a16="http://schemas.microsoft.com/office/drawing/2014/main" id="{BC2F2984-49D0-4349-A816-57B4A0E4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00375"/>
            <a:ext cx="52943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1">
            <a:extLst>
              <a:ext uri="{FF2B5EF4-FFF2-40B4-BE49-F238E27FC236}">
                <a16:creationId xmlns:a16="http://schemas.microsoft.com/office/drawing/2014/main" id="{58AE6C98-0831-4F66-8A04-23944FAB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507288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the method: easy to implement, no need for a new training algorithm, plain backpropagation is used only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longer training times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However according to empirical experiences, there is no need to train each layer until full convergence, a few iterations are enough („pretraining”)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Complete training is only conducted after the last hidden layer’s addition was finished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Experience shows that due to „pre-training” the weights obtain better initial values compared to random initialization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Stemming from this good initialization form, the last „full” training step are less likely to get stuck in a local optimum</a:t>
            </a: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2" descr="szte_cimer.tif">
            <a:extLst>
              <a:ext uri="{FF2B5EF4-FFF2-40B4-BE49-F238E27FC236}">
                <a16:creationId xmlns:a16="http://schemas.microsoft.com/office/drawing/2014/main" id="{938DA7EC-AF1C-4CFF-B1E7-5284ED57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76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ím 8">
            <a:extLst>
              <a:ext uri="{FF2B5EF4-FFF2-40B4-BE49-F238E27FC236}">
                <a16:creationId xmlns:a16="http://schemas.microsoft.com/office/drawing/2014/main" id="{6641FAC4-5679-4F85-8B98-2B039CD1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524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Discriminative Pretraining (2)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2A54FE58-9D8B-43D8-B35E-4B0B60EBE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F05FDE21-B272-4675-9575-519731A8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F7B98F00-FF6E-47F8-A8C3-4D757497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FC1D1E66-0C1D-437E-80B0-27538A4CF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1" name="Rectangle 14">
            <a:extLst>
              <a:ext uri="{FF2B5EF4-FFF2-40B4-BE49-F238E27FC236}">
                <a16:creationId xmlns:a16="http://schemas.microsoft.com/office/drawing/2014/main" id="{8872B4F9-8EB7-419A-B500-410EA05D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1">
            <a:extLst>
              <a:ext uri="{FF2B5EF4-FFF2-40B4-BE49-F238E27FC236}">
                <a16:creationId xmlns:a16="http://schemas.microsoft.com/office/drawing/2014/main" id="{8D0829E4-0B9B-4225-9F8F-31561AE6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620838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does not interfere with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approach, instead a new activation function is employed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below shows the 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function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Equation: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 </a:t>
            </a:r>
            <a:r>
              <a:rPr lang="en-GB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function: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response is linear to positive inputs, zero to negative inputs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activation function must be non-linear!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positive inputs the derivative is always1, it does not vanish no matter the place (location) on the function’s curve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input is negative, the output and the derivative too equal to zero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12" descr="szte_cimer.tif">
            <a:extLst>
              <a:ext uri="{FF2B5EF4-FFF2-40B4-BE49-F238E27FC236}">
                <a16:creationId xmlns:a16="http://schemas.microsoft.com/office/drawing/2014/main" id="{A4DD5BA1-A81F-499D-B163-233A343F8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ím 8">
            <a:extLst>
              <a:ext uri="{FF2B5EF4-FFF2-40B4-BE49-F238E27FC236}">
                <a16:creationId xmlns:a16="http://schemas.microsoft.com/office/drawing/2014/main" id="{EF7B5E99-9890-4E81-8549-B7A809B8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397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The Rectifier Activation Function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F29A6FA3-9999-47EE-97D6-38C07DD4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2F782553-7814-42F0-A16D-68036F98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7" name="Rectangle 11">
            <a:extLst>
              <a:ext uri="{FF2B5EF4-FFF2-40B4-BE49-F238E27FC236}">
                <a16:creationId xmlns:a16="http://schemas.microsoft.com/office/drawing/2014/main" id="{0894F176-7881-46A9-9FB1-E7EC382BD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8" name="Rectangle 12">
            <a:extLst>
              <a:ext uri="{FF2B5EF4-FFF2-40B4-BE49-F238E27FC236}">
                <a16:creationId xmlns:a16="http://schemas.microsoft.com/office/drawing/2014/main" id="{E4DB9988-B5E2-414B-82CE-64C64D19E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9" name="Rectangle 14">
            <a:extLst>
              <a:ext uri="{FF2B5EF4-FFF2-40B4-BE49-F238E27FC236}">
                <a16:creationId xmlns:a16="http://schemas.microsoft.com/office/drawing/2014/main" id="{AC623BDD-0872-4E46-AC59-FDCAA7B1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0730" name="Picture 2">
            <a:extLst>
              <a:ext uri="{FF2B5EF4-FFF2-40B4-BE49-F238E27FC236}">
                <a16:creationId xmlns:a16="http://schemas.microsoft.com/office/drawing/2014/main" id="{4EEEBB91-70F3-497D-9CE1-89804115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63" y="2780928"/>
            <a:ext cx="2879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">
            <a:extLst>
              <a:ext uri="{FF2B5EF4-FFF2-40B4-BE49-F238E27FC236}">
                <a16:creationId xmlns:a16="http://schemas.microsoft.com/office/drawing/2014/main" id="{7BA36C3E-5979-4A01-9346-C1050F95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1">
            <a:extLst>
              <a:ext uri="{FF2B5EF4-FFF2-40B4-BE49-F238E27FC236}">
                <a16:creationId xmlns:a16="http://schemas.microsoft.com/office/drawing/2014/main" id="{51D8C01A-8018-4C4D-AC73-004D0029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the derivative is never zero to positive inputs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for negative inputs, it is always 0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that in practice it is usually not a big issue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symmetrical (only outputs non-negative values)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doesn’t seem to be an issue either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is not bounded, so it can produce an infinitely large output value too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tricks to handle this, e.g., the normalization of the size of the weights from time to time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12" descr="szte_cimer.tif">
            <a:extLst>
              <a:ext uri="{FF2B5EF4-FFF2-40B4-BE49-F238E27FC236}">
                <a16:creationId xmlns:a16="http://schemas.microsoft.com/office/drawing/2014/main" id="{C1C98301-CED7-41A7-84AD-1BDA9FA3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ím 8">
            <a:extLst>
              <a:ext uri="{FF2B5EF4-FFF2-40B4-BE49-F238E27FC236}">
                <a16:creationId xmlns:a16="http://schemas.microsoft.com/office/drawing/2014/main" id="{3ED027DE-23BF-4612-9128-55CD1EB7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0480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400" dirty="0">
                <a:solidFill>
                  <a:schemeClr val="bg1"/>
                </a:solidFill>
              </a:rPr>
              <a:t>The Rectifier Activation Function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A373C089-C4BA-4E03-B1EC-2BF1671C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1422E8F4-0E7D-4E94-8A34-3D782F71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498B4FCB-7335-45F4-8D02-D2943531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2" name="Rectangle 12">
            <a:extLst>
              <a:ext uri="{FF2B5EF4-FFF2-40B4-BE49-F238E27FC236}">
                <a16:creationId xmlns:a16="http://schemas.microsoft.com/office/drawing/2014/main" id="{74A91807-8BD0-452C-8DEA-70681ECB5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99658585-A794-47FC-B1A1-966A05A8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1">
            <a:extLst>
              <a:ext uri="{FF2B5EF4-FFF2-40B4-BE49-F238E27FC236}">
                <a16:creationId xmlns:a16="http://schemas.microsoft.com/office/drawing/2014/main" id="{B4B000B9-18CA-47B7-812D-978FDF83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comparison on speech recognition data using the test and dev sets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DBN: DBN-pretraining, DPT: discriminative pretraining, RECT: rectifier network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12" descr="szte_cimer.tif">
            <a:extLst>
              <a:ext uri="{FF2B5EF4-FFF2-40B4-BE49-F238E27FC236}">
                <a16:creationId xmlns:a16="http://schemas.microsoft.com/office/drawing/2014/main" id="{A2E45321-5308-4606-B4AB-814DF42F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ím 8">
            <a:extLst>
              <a:ext uri="{FF2B5EF4-FFF2-40B4-BE49-F238E27FC236}">
                <a16:creationId xmlns:a16="http://schemas.microsoft.com/office/drawing/2014/main" id="{0AB5FBD0-D1F9-46E1-B432-D92EA60D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Comparing the Three Methods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50BAFACE-683C-4C78-91F5-F5B5C3D1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2774" name="Rectangle 9">
            <a:extLst>
              <a:ext uri="{FF2B5EF4-FFF2-40B4-BE49-F238E27FC236}">
                <a16:creationId xmlns:a16="http://schemas.microsoft.com/office/drawing/2014/main" id="{519B1C79-50E4-43B1-8242-DDE4B5CE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C518EF55-A400-4696-B9E2-B6AF7EDEB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2251D53A-9EC5-4058-A0EB-89100527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2777" name="Rectangle 14">
            <a:extLst>
              <a:ext uri="{FF2B5EF4-FFF2-40B4-BE49-F238E27FC236}">
                <a16:creationId xmlns:a16="http://schemas.microsoft.com/office/drawing/2014/main" id="{F4BB2A42-B1F3-4D74-AA32-1B95D2B3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2778" name="Picture 2" descr="D:\Egyetem\publication\TSD2013\presentation\HiradoResults.png">
            <a:extLst>
              <a:ext uri="{FF2B5EF4-FFF2-40B4-BE49-F238E27FC236}">
                <a16:creationId xmlns:a16="http://schemas.microsoft.com/office/drawing/2014/main" id="{D6140B29-2444-49E4-BA13-A5AFAC39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7500"/>
            <a:ext cx="5870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1">
            <a:extLst>
              <a:ext uri="{FF2B5EF4-FFF2-40B4-BE49-F238E27FC236}">
                <a16:creationId xmlns:a16="http://schemas.microsoft.com/office/drawing/2014/main" id="{3C0E3ED1-746A-421C-A945-37827443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times for the three training methods on the previous task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five hidden layers):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performance results regarding the three methods were pretty similar, the training time requirements for the Rectifier Network are a lot smaller, because pretraining is not needed</a:t>
            </a: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the de facto standard in deep learning is the „rectified linear” (ReLU) activation function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12" descr="szte_cimer.tif">
            <a:extLst>
              <a:ext uri="{FF2B5EF4-FFF2-40B4-BE49-F238E27FC236}">
                <a16:creationId xmlns:a16="http://schemas.microsoft.com/office/drawing/2014/main" id="{D4024667-DF87-47F3-A4AF-6DF36B615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ím 8">
            <a:extLst>
              <a:ext uri="{FF2B5EF4-FFF2-40B4-BE49-F238E27FC236}">
                <a16:creationId xmlns:a16="http://schemas.microsoft.com/office/drawing/2014/main" id="{946857FE-7696-4B17-81D4-C16860B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000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Comparing Training Times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C9F871BE-ABB0-4FC5-A036-FBEF2024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3798" name="Rectangle 9">
            <a:extLst>
              <a:ext uri="{FF2B5EF4-FFF2-40B4-BE49-F238E27FC236}">
                <a16:creationId xmlns:a16="http://schemas.microsoft.com/office/drawing/2014/main" id="{A1964FD3-9D3F-44F8-8DFC-0405D778A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ABD3CE81-B008-45DC-8277-871FB5D0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3800" name="Rectangle 12">
            <a:extLst>
              <a:ext uri="{FF2B5EF4-FFF2-40B4-BE49-F238E27FC236}">
                <a16:creationId xmlns:a16="http://schemas.microsoft.com/office/drawing/2014/main" id="{EE2F3DAA-F266-41D9-9873-CDA1D4C54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3801" name="Rectangle 14">
            <a:extLst>
              <a:ext uri="{FF2B5EF4-FFF2-40B4-BE49-F238E27FC236}">
                <a16:creationId xmlns:a16="http://schemas.microsoft.com/office/drawing/2014/main" id="{648B291C-B537-4999-9C15-B96FED1DB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3802" name="Kép 1">
            <a:extLst>
              <a:ext uri="{FF2B5EF4-FFF2-40B4-BE49-F238E27FC236}">
                <a16:creationId xmlns:a16="http://schemas.microsoft.com/office/drawing/2014/main" id="{1218F354-9DE1-4CCE-8C9E-0E5341F89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720975"/>
            <a:ext cx="6505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1">
            <a:extLst>
              <a:ext uri="{FF2B5EF4-FFF2-40B4-BE49-F238E27FC236}">
                <a16:creationId xmlns:a16="http://schemas.microsoft.com/office/drawing/2014/main" id="{48E6A88A-2EFC-4BA4-9875-D9F1B72E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proposals for even newer activation functions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supposed to combat the issues mentioned previously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more: https://en.wikipedia.org/wiki/Activation_function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ELU, SELU, 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Softplus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Swish, Mish…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better results are observed while using these instead of the rectifier function, but neither of them caused a major breakthrough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12" descr="szte_cimer.tif">
            <a:extLst>
              <a:ext uri="{FF2B5EF4-FFF2-40B4-BE49-F238E27FC236}">
                <a16:creationId xmlns:a16="http://schemas.microsoft.com/office/drawing/2014/main" id="{CF9C4229-6CF9-47B9-A342-64351963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Cím 8">
            <a:extLst>
              <a:ext uri="{FF2B5EF4-FFF2-40B4-BE49-F238E27FC236}">
                <a16:creationId xmlns:a16="http://schemas.microsoft.com/office/drawing/2014/main" id="{AD42A1BB-D7EC-4240-A20A-7BF3AB5F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016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More recent, novel activation functions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28247B17-AF4D-4E5B-BF45-0B5E05EC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4822" name="Rectangle 9">
            <a:extLst>
              <a:ext uri="{FF2B5EF4-FFF2-40B4-BE49-F238E27FC236}">
                <a16:creationId xmlns:a16="http://schemas.microsoft.com/office/drawing/2014/main" id="{BF9A90BA-8767-461B-A0BA-C6CC2ACF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4823" name="Rectangle 11">
            <a:extLst>
              <a:ext uri="{FF2B5EF4-FFF2-40B4-BE49-F238E27FC236}">
                <a16:creationId xmlns:a16="http://schemas.microsoft.com/office/drawing/2014/main" id="{D01467CF-88EE-4826-857E-793F61FB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4824" name="Rectangle 12">
            <a:extLst>
              <a:ext uri="{FF2B5EF4-FFF2-40B4-BE49-F238E27FC236}">
                <a16:creationId xmlns:a16="http://schemas.microsoft.com/office/drawing/2014/main" id="{C2AAFDCD-6BD7-4ACA-992E-69C6903B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4825" name="Rectangle 14">
            <a:extLst>
              <a:ext uri="{FF2B5EF4-FFF2-40B4-BE49-F238E27FC236}">
                <a16:creationId xmlns:a16="http://schemas.microsoft.com/office/drawing/2014/main" id="{EEB5E6E3-CD30-4C47-897B-FACAD1AC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4826" name="Picture 2">
            <a:extLst>
              <a:ext uri="{FF2B5EF4-FFF2-40B4-BE49-F238E27FC236}">
                <a16:creationId xmlns:a16="http://schemas.microsoft.com/office/drawing/2014/main" id="{4213C8E6-C2C1-434E-88A2-D5492D09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32200"/>
            <a:ext cx="6153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>
            <a:extLst>
              <a:ext uri="{FF2B5EF4-FFF2-40B4-BE49-F238E27FC236}">
                <a16:creationId xmlns:a16="http://schemas.microsoft.com/office/drawing/2014/main" id="{4F3B3EEE-8933-444A-AB26-0195598B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52963"/>
            <a:ext cx="6953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CD211D75-8AC2-4F65-8008-257FA5B2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9"/>
            <a:ext cx="9144000" cy="4767802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a traditional (shallow) and a deep neural network?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Structurally, there are a lot more hidden layers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(Instead of 1-2, there are 5-10, or even 100-150)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Sounds straightforward – why just now??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deep networks, new algorithms were needed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First: DBN-pretraining, 2006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advantage of deep networks  can only be observed when huge amounts of data is available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criteria was also not fulfilled in the 80’s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 deep networks is very expensive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computationally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GPUs can solve this issue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success of deep networks nowadays depends upon new algorithms, a lot of training data and more compute capacity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A766BCE1-FEFA-4AF2-B959-2350BB45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33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FF269409-56E2-40EC-8037-2BD56954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381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Traditional and Deep Neural Networks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E4C4155E-88FD-4C23-B655-6CE0091D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0CE65F26-E516-40C0-91B5-F718884A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7" name="Rectangle 11">
            <a:extLst>
              <a:ext uri="{FF2B5EF4-FFF2-40B4-BE49-F238E27FC236}">
                <a16:creationId xmlns:a16="http://schemas.microsoft.com/office/drawing/2014/main" id="{AD167C69-782E-4D87-B641-1B2819EA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3DB9B606-58E3-4FE2-A707-F125E9D3C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9" name="Rectangle 14">
            <a:extLst>
              <a:ext uri="{FF2B5EF4-FFF2-40B4-BE49-F238E27FC236}">
                <a16:creationId xmlns:a16="http://schemas.microsoft.com/office/drawing/2014/main" id="{784FD40E-49A6-4B3F-89F7-F58AE3A34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0250" name="Picture 4">
            <a:extLst>
              <a:ext uri="{FF2B5EF4-FFF2-40B4-BE49-F238E27FC236}">
                <a16:creationId xmlns:a16="http://schemas.microsoft.com/office/drawing/2014/main" id="{0D982EAB-4B09-45B2-A9DF-09E89BA8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50012"/>
            <a:ext cx="14414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>
            <a:extLst>
              <a:ext uri="{FF2B5EF4-FFF2-40B4-BE49-F238E27FC236}">
                <a16:creationId xmlns:a16="http://schemas.microsoft.com/office/drawing/2014/main" id="{3869062C-227F-4043-8187-BC097092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89" y="4423553"/>
            <a:ext cx="2808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>
            <a:extLst>
              <a:ext uri="{FF2B5EF4-FFF2-40B4-BE49-F238E27FC236}">
                <a16:creationId xmlns:a16="http://schemas.microsoft.com/office/drawing/2014/main" id="{BD170391-BBF8-4D75-9848-1923D68A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705476" cy="1439863"/>
          </a:xfrm>
        </p:spPr>
        <p:txBody>
          <a:bodyPr/>
          <a:lstStyle/>
          <a:p>
            <a:r>
              <a:rPr lang="hu-HU" altLang="hu-HU" dirty="0" err="1">
                <a:solidFill>
                  <a:schemeClr val="bg1"/>
                </a:solidFill>
              </a:rPr>
              <a:t>Thank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for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Attention</a:t>
            </a:r>
            <a:r>
              <a:rPr lang="hu-HU" altLang="hu-HU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6867" name="Szövegdoboz 6">
            <a:extLst>
              <a:ext uri="{FF2B5EF4-FFF2-40B4-BE49-F238E27FC236}">
                <a16:creationId xmlns:a16="http://schemas.microsoft.com/office/drawing/2014/main" id="{2FA159F9-39F4-47DA-B235-34F529B9B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31E3F081-22C0-465D-90F9-CE4796AC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we introduced a theoretical proof that every machine learning task can be solved with two hidden layers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this is only true if: the neural network size is endless, the data set is infinite and the optimalization algorithm guarantees a global optimum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constraints regarding the (finite) number of neurons, it is more efficient to use several narrow layers instead of 1-2 wide ones</a:t>
            </a:r>
          </a:p>
          <a:p>
            <a:pPr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network is able to process the data hierarchically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solving shape recognition tasks of images, it can be observed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higher (deeper) layers are using more complex, 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abstract features</a:t>
            </a: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Point, edge, </a:t>
            </a:r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eyes, nose face…</a:t>
            </a:r>
            <a:endParaRPr lang="en-GB" altLang="hu-H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CA51FB27-FD07-4F74-A115-D9789F3CE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FA10F687-F851-4D46-A255-5A4AC0E9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58742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Why are deep neural networks more effective?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56605A8B-6519-46FE-9170-47E6A634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13CBEF8A-6565-41DC-ABCB-253AD866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1" name="Rectangle 11">
            <a:extLst>
              <a:ext uri="{FF2B5EF4-FFF2-40B4-BE49-F238E27FC236}">
                <a16:creationId xmlns:a16="http://schemas.microsoft.com/office/drawing/2014/main" id="{4943D110-A0D7-44F8-A09F-9AB8D2A3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2" name="Rectangle 12">
            <a:extLst>
              <a:ext uri="{FF2B5EF4-FFF2-40B4-BE49-F238E27FC236}">
                <a16:creationId xmlns:a16="http://schemas.microsoft.com/office/drawing/2014/main" id="{758167A6-A963-487A-A538-B9CB17F9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9A88EEB7-D4C8-49BE-B04B-8E540C8D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1274" name="Picture 2">
            <a:extLst>
              <a:ext uri="{FF2B5EF4-FFF2-40B4-BE49-F238E27FC236}">
                <a16:creationId xmlns:a16="http://schemas.microsoft.com/office/drawing/2014/main" id="{B939B2D3-8A13-4C3E-8390-CD26A704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57" y="3273424"/>
            <a:ext cx="16573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>
            <a:extLst>
              <a:ext uri="{FF2B5EF4-FFF2-40B4-BE49-F238E27FC236}">
                <a16:creationId xmlns:a16="http://schemas.microsoft.com/office/drawing/2014/main" id="{CB5418A7-D964-43E3-8347-350EFE28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2247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>
            <a:extLst>
              <a:ext uri="{FF2B5EF4-FFF2-40B4-BE49-F238E27FC236}">
                <a16:creationId xmlns:a16="http://schemas.microsoft.com/office/drawing/2014/main" id="{168A8945-A8F4-4845-ACC3-EE43D9E1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4000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">
            <a:extLst>
              <a:ext uri="{FF2B5EF4-FFF2-40B4-BE49-F238E27FC236}">
                <a16:creationId xmlns:a16="http://schemas.microsoft.com/office/drawing/2014/main" id="{490260C5-BD97-4B02-8F17-452E2C1E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49737"/>
            <a:ext cx="323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CB159EFF-8F55-4861-AB1C-42B28F4E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641208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of deep networks is unfortunately harder than the training of shallow ones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for this is the working principle of the backpropagation algorithm, and the shape of the sigmoid activation 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backpropagation algorithm propagates the error backwards from the output layer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layers we go backwards, the higher the chance that the gradient will „vanish”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so called „vanishing gradient” effect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 this hinders the ability of the deeper layers to learn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there is no use adding more layers to the network, the performance will not increase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(performance might even get worse)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BF8E50A0-F44B-4B64-B100-8E8CD78D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33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C449645B-0A8A-4D63-A4E9-7288A8F3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8415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Learning Deep Networks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FE094CC5-C6AF-470D-A336-4B7ED94A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4" name="Rectangle 9">
            <a:extLst>
              <a:ext uri="{FF2B5EF4-FFF2-40B4-BE49-F238E27FC236}">
                <a16:creationId xmlns:a16="http://schemas.microsoft.com/office/drawing/2014/main" id="{D17C9117-17D1-445A-A9B4-07624529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5" name="Rectangle 11">
            <a:extLst>
              <a:ext uri="{FF2B5EF4-FFF2-40B4-BE49-F238E27FC236}">
                <a16:creationId xmlns:a16="http://schemas.microsoft.com/office/drawing/2014/main" id="{59062488-C1BA-41A6-AADF-438F2173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D347A51C-6FE2-4F63-8ADF-3B6E33B4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7" name="Rectangle 14">
            <a:extLst>
              <a:ext uri="{FF2B5EF4-FFF2-40B4-BE49-F238E27FC236}">
                <a16:creationId xmlns:a16="http://schemas.microsoft.com/office/drawing/2014/main" id="{142B3327-93DA-4F1A-A467-80F20115B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1">
            <a:extLst>
              <a:ext uri="{FF2B5EF4-FFF2-40B4-BE49-F238E27FC236}">
                <a16:creationId xmlns:a16="http://schemas.microsoft.com/office/drawing/2014/main" id="{6526B343-EA47-43D8-A64B-7E88ECF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at the effect of the sigmoid activation function: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of the sigmoid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the activation: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activation’s value is very big or very small, it will use the „plain” parts of the sigmoid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places, the derivative is close to zero, it „vanishes”, so the training will get stuck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are trying to avoid this by the random initialization of the weights or by the normalization of the input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Although these approaches are not enough to handle the values of deep layers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the additional number of hidden layers, the difficulty of training also increases</a:t>
            </a:r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2" descr="szte_cimer.tif">
            <a:extLst>
              <a:ext uri="{FF2B5EF4-FFF2-40B4-BE49-F238E27FC236}">
                <a16:creationId xmlns:a16="http://schemas.microsoft.com/office/drawing/2014/main" id="{C3B25956-C82D-4472-B1E5-0AA25C27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731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C51C46FE-86B5-4D92-8D5F-0B05EC80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7" y="584201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Why is the training of deep networks cumbersome?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7F790945-B52C-4C84-801D-FDCBAB09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B64C0FC6-1799-4D5F-9032-CEF7B52F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8FBD0D3E-1AD7-4D86-A4EE-12C32CAE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20" name="Rectangle 12">
            <a:extLst>
              <a:ext uri="{FF2B5EF4-FFF2-40B4-BE49-F238E27FC236}">
                <a16:creationId xmlns:a16="http://schemas.microsoft.com/office/drawing/2014/main" id="{DA76CD74-BC14-43B4-AF8E-1FC6EA38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21" name="Rectangle 14">
            <a:extLst>
              <a:ext uri="{FF2B5EF4-FFF2-40B4-BE49-F238E27FC236}">
                <a16:creationId xmlns:a16="http://schemas.microsoft.com/office/drawing/2014/main" id="{BBD8B5BB-A70E-4488-BC39-3F71B9F04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3322" name="Picture 4">
            <a:extLst>
              <a:ext uri="{FF2B5EF4-FFF2-40B4-BE49-F238E27FC236}">
                <a16:creationId xmlns:a16="http://schemas.microsoft.com/office/drawing/2014/main" id="{11A57BF2-6A54-4BC4-8FEA-39C45BA7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0241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Object 6">
            <a:extLst>
              <a:ext uri="{FF2B5EF4-FFF2-40B4-BE49-F238E27FC236}">
                <a16:creationId xmlns:a16="http://schemas.microsoft.com/office/drawing/2014/main" id="{9B01A6DB-25D9-4648-B250-03A0C9706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973055"/>
              </p:ext>
            </p:extLst>
          </p:nvPr>
        </p:nvGraphicFramePr>
        <p:xfrm>
          <a:off x="6156176" y="3654425"/>
          <a:ext cx="835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431613" progId="Equation.3">
                  <p:embed/>
                </p:oleObj>
              </mc:Choice>
              <mc:Fallback>
                <p:oleObj name="Equation" r:id="rId5" imgW="710891" imgH="431613" progId="Equation.3">
                  <p:embed/>
                  <p:pic>
                    <p:nvPicPr>
                      <p:cNvPr id="13323" name="Object 6">
                        <a:extLst>
                          <a:ext uri="{FF2B5EF4-FFF2-40B4-BE49-F238E27FC236}">
                            <a16:creationId xmlns:a16="http://schemas.microsoft.com/office/drawing/2014/main" id="{9B01A6DB-25D9-4648-B250-03A0C9706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654425"/>
                        <a:ext cx="8350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026AA3A4-CDC1-4E71-A19F-072E2271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shows the results from a speech recognition task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axis: recognition error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axis: number of hidden layers in the network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purple curve shows the results when training with backpropagation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performance gets smaller and smaller as more layers are added, it even decreases around 4-5 layers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curve shows the results belonging to one of the earliest proposed methods (pretraining) for learning deep networks</a:t>
            </a: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5A6D3A12-D41F-4F87-9C24-A7F3D4EC2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3569488F-E3E3-4697-B7DE-E5AF42BC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Deep Network Training - example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4877CDB1-16C5-40EB-9DDA-173AE682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2" name="Rectangle 9">
            <a:extLst>
              <a:ext uri="{FF2B5EF4-FFF2-40B4-BE49-F238E27FC236}">
                <a16:creationId xmlns:a16="http://schemas.microsoft.com/office/drawing/2014/main" id="{7C5DEA8E-01B9-4F7E-A0A6-CB8FDDB4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794B018F-13B6-4559-A20C-7E2A8B88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4" name="Rectangle 12">
            <a:extLst>
              <a:ext uri="{FF2B5EF4-FFF2-40B4-BE49-F238E27FC236}">
                <a16:creationId xmlns:a16="http://schemas.microsoft.com/office/drawing/2014/main" id="{A0A23349-26CD-46CA-B402-6D630CEA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884C4166-22E6-4A2B-96F5-AA917608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28898-5B48-44D1-95DE-7A76A4CF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68960"/>
            <a:ext cx="43434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8B863AC5-DDB1-43A3-84AD-9FE29822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deep networks, the training algorithm and/or the activation function need(s) to be changed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modification strategies: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with unlabelled data (DBN-pretraining with contrastive divergence (CD) loss function)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the first idea, relatively slow and mathematically complex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and training the network layer-by-layer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simpler and only backpropagation is required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 of new activation functions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solution, we are going to examine this first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further tricks that help learn deep networks (batch normalization, highway network, etc. ) – more about these later…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7D84F713-F580-48C6-99C8-D3B00C387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7CC880F1-C6EB-4ABD-938F-812E1C7D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6040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Solutions for Training </a:t>
            </a:r>
            <a:br>
              <a:rPr lang="en-GB" altLang="hu-HU" sz="4000" dirty="0">
                <a:solidFill>
                  <a:schemeClr val="bg1"/>
                </a:solidFill>
              </a:rPr>
            </a:br>
            <a:r>
              <a:rPr lang="en-GB" altLang="hu-HU" sz="4000" dirty="0">
                <a:solidFill>
                  <a:schemeClr val="bg1"/>
                </a:solidFill>
              </a:rPr>
              <a:t>Deep Neural Networks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1A3E3009-C912-49B4-A8D0-51F70248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FF5C1A03-1FB4-4704-9FB1-75B22513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7" name="Rectangle 11">
            <a:extLst>
              <a:ext uri="{FF2B5EF4-FFF2-40B4-BE49-F238E27FC236}">
                <a16:creationId xmlns:a16="http://schemas.microsoft.com/office/drawing/2014/main" id="{E085FDEB-55EB-4252-BD34-A6C7806E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8" name="Rectangle 12">
            <a:extLst>
              <a:ext uri="{FF2B5EF4-FFF2-40B4-BE49-F238E27FC236}">
                <a16:creationId xmlns:a16="http://schemas.microsoft.com/office/drawing/2014/main" id="{740A4DBB-D80E-48D2-87AA-4A80C668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9" name="Rectangle 14">
            <a:extLst>
              <a:ext uri="{FF2B5EF4-FFF2-40B4-BE49-F238E27FC236}">
                <a16:creationId xmlns:a16="http://schemas.microsoft.com/office/drawing/2014/main" id="{1D7F775F-1401-4F88-AC96-AD35CA46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54C4C53A-4B30-44B8-9ACB-F6337388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Historically this was the first deep neural network training algorithm (2006)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a pre-training and a fine-tuning step, where the fine-tuning is done through the already familiar backpropagation method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Pretraining step: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a so called „deep belief” network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trained using a completely different algorithm from backprop.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pretrained DBN network is converted into a traditional network (employing the sigmoid activation)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trained using the backpropagation algorithm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is called „fine-tuning”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2" descr="szte_cimer.tif">
            <a:extLst>
              <a:ext uri="{FF2B5EF4-FFF2-40B4-BE49-F238E27FC236}">
                <a16:creationId xmlns:a16="http://schemas.microsoft.com/office/drawing/2014/main" id="{2D63EFC4-F3A3-40E0-8C72-B5910803A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>
            <a:extLst>
              <a:ext uri="{FF2B5EF4-FFF2-40B4-BE49-F238E27FC236}">
                <a16:creationId xmlns:a16="http://schemas.microsoft.com/office/drawing/2014/main" id="{EB41C022-37EB-4EA8-9AAA-F667A948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DBN-pretraining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0776AD5F-DCB8-4452-8F53-3B6AFB14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0" name="Rectangle 9">
            <a:extLst>
              <a:ext uri="{FF2B5EF4-FFF2-40B4-BE49-F238E27FC236}">
                <a16:creationId xmlns:a16="http://schemas.microsoft.com/office/drawing/2014/main" id="{0A28019F-2C13-4FC0-9479-3E6C9D0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A64F65F9-5BE2-48C3-BE3B-32B2597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A8528D6B-896A-432E-B665-3D92619F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3" name="Rectangle 14">
            <a:extLst>
              <a:ext uri="{FF2B5EF4-FFF2-40B4-BE49-F238E27FC236}">
                <a16:creationId xmlns:a16="http://schemas.microsoft.com/office/drawing/2014/main" id="{AD5D2F17-5857-4D0F-87A5-9E19F3AE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1F4A6AF8-269C-4D6F-8096-24BD4B69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deep belief networks, we need to familiarize ourselves with Restricted Boltzmann Machines (RBM)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a layer-pair of a neural network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instead of real values, its output is binary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„visible” layer: this is the input and the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layer (in one/at once)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„hidden” layer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connections of the visible and hidden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are not deterministic, but stochastic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this, the equation is quite similar to the standard neuron’s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sigmoid activation function)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that unlike standard neurons, the V and H layers play a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simmetric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role, data can travel in both directions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>
            <a:extLst>
              <a:ext uri="{FF2B5EF4-FFF2-40B4-BE49-F238E27FC236}">
                <a16:creationId xmlns:a16="http://schemas.microsoft.com/office/drawing/2014/main" id="{E76F5590-A4E3-4142-9FDA-857BD0A02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683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>
            <a:extLst>
              <a:ext uri="{FF2B5EF4-FFF2-40B4-BE49-F238E27FC236}">
                <a16:creationId xmlns:a16="http://schemas.microsoft.com/office/drawing/2014/main" id="{778B4734-EC7E-4DB3-B76A-E6D8B98F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2016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Restricted Boltzmann-machines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55D7F0B5-110D-4E8A-8EBF-E2627B80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5F729315-FC6B-4C2A-8151-4FC5D808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6BFFE3CE-8CB1-4506-AF33-FA183EFF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40" name="Rectangle 12">
            <a:extLst>
              <a:ext uri="{FF2B5EF4-FFF2-40B4-BE49-F238E27FC236}">
                <a16:creationId xmlns:a16="http://schemas.microsoft.com/office/drawing/2014/main" id="{2971FD21-C85B-4A8D-948B-ED669AD5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41" name="Rectangle 14">
            <a:extLst>
              <a:ext uri="{FF2B5EF4-FFF2-40B4-BE49-F238E27FC236}">
                <a16:creationId xmlns:a16="http://schemas.microsoft.com/office/drawing/2014/main" id="{F3F63BD5-7712-4989-B4E0-000FADAD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8442" name="Kép 7" descr="rbm.png">
            <a:extLst>
              <a:ext uri="{FF2B5EF4-FFF2-40B4-BE49-F238E27FC236}">
                <a16:creationId xmlns:a16="http://schemas.microsoft.com/office/drawing/2014/main" id="{D87919CA-FDC6-41BB-A0A6-71CEF5A66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84413"/>
            <a:ext cx="18573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5">
            <a:extLst>
              <a:ext uri="{FF2B5EF4-FFF2-40B4-BE49-F238E27FC236}">
                <a16:creationId xmlns:a16="http://schemas.microsoft.com/office/drawing/2014/main" id="{122CEAD3-752C-4C54-AC33-0DE5A485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78213"/>
            <a:ext cx="25923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>
            <a:extLst>
              <a:ext uri="{FF2B5EF4-FFF2-40B4-BE49-F238E27FC236}">
                <a16:creationId xmlns:a16="http://schemas.microsoft.com/office/drawing/2014/main" id="{2EE09908-C175-48B7-9542-07C335C0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68763"/>
            <a:ext cx="2438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19101</TotalTime>
  <Words>1710</Words>
  <Application>Microsoft Office PowerPoint</Application>
  <PresentationFormat>On-screen Show (4:3)</PresentationFormat>
  <Paragraphs>184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Áramlás</vt:lpstr>
      <vt:lpstr>Equation</vt:lpstr>
      <vt:lpstr>Deep Neural Networks</vt:lpstr>
      <vt:lpstr>Traditional and Deep Neural Networks</vt:lpstr>
      <vt:lpstr>Why are deep neural networks more effective?</vt:lpstr>
      <vt:lpstr>Learning Deep Networks</vt:lpstr>
      <vt:lpstr>Why is the training of deep networks cumbersome?</vt:lpstr>
      <vt:lpstr>Deep Network Training - example</vt:lpstr>
      <vt:lpstr>Solutions for Training  Deep Neural Networks</vt:lpstr>
      <vt:lpstr>DBN-pretraining</vt:lpstr>
      <vt:lpstr>Restricted Boltzmann-machines</vt:lpstr>
      <vt:lpstr>Training RBMs</vt:lpstr>
      <vt:lpstr>Deep Belief Network (DBN)</vt:lpstr>
      <vt:lpstr>Conversion to Deep Neural Network</vt:lpstr>
      <vt:lpstr>Discriminative Pretraining</vt:lpstr>
      <vt:lpstr>Discriminative Pretraining (2)</vt:lpstr>
      <vt:lpstr>The Rectifier Activation Function</vt:lpstr>
      <vt:lpstr>The Rectifier Activation Function</vt:lpstr>
      <vt:lpstr>Comparing the Three Methods</vt:lpstr>
      <vt:lpstr>Comparing Training Times</vt:lpstr>
      <vt:lpstr>More recent, novel activation functions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Pap Gergely</cp:lastModifiedBy>
  <cp:revision>733</cp:revision>
  <dcterms:created xsi:type="dcterms:W3CDTF">2011-08-30T15:18:14Z</dcterms:created>
  <dcterms:modified xsi:type="dcterms:W3CDTF">2022-03-05T15:10:48Z</dcterms:modified>
</cp:coreProperties>
</file>