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handoutMasterIdLst>
    <p:handoutMasterId r:id="rId27"/>
  </p:handoutMasterIdLst>
  <p:sldIdLst>
    <p:sldId id="300" r:id="rId2"/>
    <p:sldId id="291" r:id="rId3"/>
    <p:sldId id="292" r:id="rId4"/>
    <p:sldId id="295" r:id="rId5"/>
    <p:sldId id="294" r:id="rId6"/>
    <p:sldId id="293" r:id="rId7"/>
    <p:sldId id="297" r:id="rId8"/>
    <p:sldId id="296" r:id="rId9"/>
    <p:sldId id="277" r:id="rId10"/>
    <p:sldId id="278" r:id="rId11"/>
    <p:sldId id="304" r:id="rId12"/>
    <p:sldId id="280" r:id="rId13"/>
    <p:sldId id="281" r:id="rId14"/>
    <p:sldId id="282" r:id="rId15"/>
    <p:sldId id="283" r:id="rId16"/>
    <p:sldId id="284" r:id="rId17"/>
    <p:sldId id="298" r:id="rId18"/>
    <p:sldId id="287" r:id="rId19"/>
    <p:sldId id="288" r:id="rId20"/>
    <p:sldId id="289" r:id="rId21"/>
    <p:sldId id="285" r:id="rId22"/>
    <p:sldId id="286" r:id="rId23"/>
    <p:sldId id="290" r:id="rId24"/>
    <p:sldId id="299" r:id="rId25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106" d="100"/>
          <a:sy n="106" d="100"/>
        </p:scale>
        <p:origin x="17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p Gergely" userId="7bd27213-c5c7-42b6-8a13-2ecb0db40824" providerId="ADAL" clId="{AD26B5C4-F410-4166-BC5B-4B914A654960}"/>
    <pc:docChg chg="undo redo custSel modSld">
      <pc:chgData name="Pap Gergely" userId="7bd27213-c5c7-42b6-8a13-2ecb0db40824" providerId="ADAL" clId="{AD26B5C4-F410-4166-BC5B-4B914A654960}" dt="2023-03-01T14:27:17.550" v="43" actId="14100"/>
      <pc:docMkLst>
        <pc:docMk/>
      </pc:docMkLst>
      <pc:sldChg chg="addSp delSp modSp mod">
        <pc:chgData name="Pap Gergely" userId="7bd27213-c5c7-42b6-8a13-2ecb0db40824" providerId="ADAL" clId="{AD26B5C4-F410-4166-BC5B-4B914A654960}" dt="2023-03-01T14:22:49.769" v="23"/>
        <pc:sldMkLst>
          <pc:docMk/>
          <pc:sldMk cId="0" sldId="281"/>
        </pc:sldMkLst>
        <pc:spChg chg="add mod">
          <ac:chgData name="Pap Gergely" userId="7bd27213-c5c7-42b6-8a13-2ecb0db40824" providerId="ADAL" clId="{AD26B5C4-F410-4166-BC5B-4B914A654960}" dt="2023-03-01T14:22:24.898" v="9" actId="790"/>
          <ac:spMkLst>
            <pc:docMk/>
            <pc:sldMk cId="0" sldId="281"/>
            <ac:spMk id="2" creationId="{59C91BAE-1627-648B-BC3F-950804DB1547}"/>
          </ac:spMkLst>
        </pc:spChg>
        <pc:spChg chg="mod">
          <ac:chgData name="Pap Gergely" userId="7bd27213-c5c7-42b6-8a13-2ecb0db40824" providerId="ADAL" clId="{AD26B5C4-F410-4166-BC5B-4B914A654960}" dt="2023-03-01T14:22:49.769" v="23"/>
          <ac:spMkLst>
            <pc:docMk/>
            <pc:sldMk cId="0" sldId="281"/>
            <ac:spMk id="21506" creationId="{5922BD5D-FDCF-42B0-B1BC-56A30A19FA31}"/>
          </ac:spMkLst>
        </pc:spChg>
        <pc:picChg chg="del">
          <ac:chgData name="Pap Gergely" userId="7bd27213-c5c7-42b6-8a13-2ecb0db40824" providerId="ADAL" clId="{AD26B5C4-F410-4166-BC5B-4B914A654960}" dt="2023-03-01T14:22:39.849" v="10" actId="478"/>
          <ac:picMkLst>
            <pc:docMk/>
            <pc:sldMk cId="0" sldId="281"/>
            <ac:picMk id="21517" creationId="{9AE0A4BB-5B08-4C40-984E-9DA324A6E837}"/>
          </ac:picMkLst>
        </pc:picChg>
        <pc:cxnChg chg="add mod">
          <ac:chgData name="Pap Gergely" userId="7bd27213-c5c7-42b6-8a13-2ecb0db40824" providerId="ADAL" clId="{AD26B5C4-F410-4166-BC5B-4B914A654960}" dt="2023-03-01T14:22:03.435" v="0"/>
          <ac:cxnSpMkLst>
            <pc:docMk/>
            <pc:sldMk cId="0" sldId="281"/>
            <ac:cxnSpMk id="3" creationId="{37BDCF10-DE09-077E-2A16-9822340E0FBA}"/>
          </ac:cxnSpMkLst>
        </pc:cxnChg>
      </pc:sldChg>
      <pc:sldChg chg="delSp modSp mod">
        <pc:chgData name="Pap Gergely" userId="7bd27213-c5c7-42b6-8a13-2ecb0db40824" providerId="ADAL" clId="{AD26B5C4-F410-4166-BC5B-4B914A654960}" dt="2023-03-01T14:27:17.550" v="43" actId="14100"/>
        <pc:sldMkLst>
          <pc:docMk/>
          <pc:sldMk cId="0" sldId="304"/>
        </pc:sldMkLst>
        <pc:spChg chg="mod">
          <ac:chgData name="Pap Gergely" userId="7bd27213-c5c7-42b6-8a13-2ecb0db40824" providerId="ADAL" clId="{AD26B5C4-F410-4166-BC5B-4B914A654960}" dt="2023-03-01T14:26:13.705" v="40" actId="20577"/>
          <ac:spMkLst>
            <pc:docMk/>
            <pc:sldMk cId="0" sldId="304"/>
            <ac:spMk id="28674" creationId="{6A8AEE00-AE16-4AE1-BEAB-332499040F01}"/>
          </ac:spMkLst>
        </pc:spChg>
        <pc:graphicFrameChg chg="del mod">
          <ac:chgData name="Pap Gergely" userId="7bd27213-c5c7-42b6-8a13-2ecb0db40824" providerId="ADAL" clId="{AD26B5C4-F410-4166-BC5B-4B914A654960}" dt="2023-03-01T14:26:16.330" v="41" actId="478"/>
          <ac:graphicFrameMkLst>
            <pc:docMk/>
            <pc:sldMk cId="0" sldId="304"/>
            <ac:graphicFrameMk id="28692" creationId="{8BC76EDB-C2BD-41AC-9F70-89B1C619033B}"/>
          </ac:graphicFrameMkLst>
        </pc:graphicFrameChg>
        <pc:cxnChg chg="mod">
          <ac:chgData name="Pap Gergely" userId="7bd27213-c5c7-42b6-8a13-2ecb0db40824" providerId="ADAL" clId="{AD26B5C4-F410-4166-BC5B-4B914A654960}" dt="2023-03-01T14:27:13.303" v="42" actId="1582"/>
          <ac:cxnSpMkLst>
            <pc:docMk/>
            <pc:sldMk cId="0" sldId="304"/>
            <ac:cxnSpMk id="18" creationId="{3A272827-ACE8-4EEE-93C5-813DBF65F6B2}"/>
          </ac:cxnSpMkLst>
        </pc:cxnChg>
        <pc:cxnChg chg="mod">
          <ac:chgData name="Pap Gergely" userId="7bd27213-c5c7-42b6-8a13-2ecb0db40824" providerId="ADAL" clId="{AD26B5C4-F410-4166-BC5B-4B914A654960}" dt="2023-03-01T14:27:13.303" v="42" actId="1582"/>
          <ac:cxnSpMkLst>
            <pc:docMk/>
            <pc:sldMk cId="0" sldId="304"/>
            <ac:cxnSpMk id="19" creationId="{4A27C681-1BDA-4547-AE22-B71DA8E0EFFF}"/>
          </ac:cxnSpMkLst>
        </pc:cxnChg>
        <pc:cxnChg chg="mod">
          <ac:chgData name="Pap Gergely" userId="7bd27213-c5c7-42b6-8a13-2ecb0db40824" providerId="ADAL" clId="{AD26B5C4-F410-4166-BC5B-4B914A654960}" dt="2023-03-01T14:27:13.303" v="42" actId="1582"/>
          <ac:cxnSpMkLst>
            <pc:docMk/>
            <pc:sldMk cId="0" sldId="304"/>
            <ac:cxnSpMk id="23" creationId="{ED3CC18F-E392-4FE5-82AD-D7C11D98CF95}"/>
          </ac:cxnSpMkLst>
        </pc:cxnChg>
        <pc:cxnChg chg="mod">
          <ac:chgData name="Pap Gergely" userId="7bd27213-c5c7-42b6-8a13-2ecb0db40824" providerId="ADAL" clId="{AD26B5C4-F410-4166-BC5B-4B914A654960}" dt="2023-03-01T14:27:13.303" v="42" actId="1582"/>
          <ac:cxnSpMkLst>
            <pc:docMk/>
            <pc:sldMk cId="0" sldId="304"/>
            <ac:cxnSpMk id="25" creationId="{60A6DC90-5231-41BF-A3B2-B45FB4CC42B5}"/>
          </ac:cxnSpMkLst>
        </pc:cxnChg>
        <pc:cxnChg chg="mod">
          <ac:chgData name="Pap Gergely" userId="7bd27213-c5c7-42b6-8a13-2ecb0db40824" providerId="ADAL" clId="{AD26B5C4-F410-4166-BC5B-4B914A654960}" dt="2023-03-01T14:27:13.303" v="42" actId="1582"/>
          <ac:cxnSpMkLst>
            <pc:docMk/>
            <pc:sldMk cId="0" sldId="304"/>
            <ac:cxnSpMk id="27" creationId="{8D0E531F-92E2-45AE-9834-554275F6E98A}"/>
          </ac:cxnSpMkLst>
        </pc:cxnChg>
        <pc:cxnChg chg="mod">
          <ac:chgData name="Pap Gergely" userId="7bd27213-c5c7-42b6-8a13-2ecb0db40824" providerId="ADAL" clId="{AD26B5C4-F410-4166-BC5B-4B914A654960}" dt="2023-03-01T14:27:17.550" v="43" actId="14100"/>
          <ac:cxnSpMkLst>
            <pc:docMk/>
            <pc:sldMk cId="0" sldId="304"/>
            <ac:cxnSpMk id="28" creationId="{65132764-8376-4859-AC32-8BF08D748FBC}"/>
          </ac:cxnSpMkLst>
        </pc:cxnChg>
      </pc:sldChg>
    </pc:docChg>
  </pc:docChgLst>
  <pc:docChgLst>
    <pc:chgData name="Pap Gergely" userId="7bd27213-c5c7-42b6-8a13-2ecb0db40824" providerId="ADAL" clId="{36A6DCA1-7619-468C-8685-5D203BBE6682}"/>
    <pc:docChg chg="undo redo custSel addSld delSld modSld">
      <pc:chgData name="Pap Gergely" userId="7bd27213-c5c7-42b6-8a13-2ecb0db40824" providerId="ADAL" clId="{36A6DCA1-7619-468C-8685-5D203BBE6682}" dt="2022-02-26T11:52:39.615" v="14409" actId="20577"/>
      <pc:docMkLst>
        <pc:docMk/>
      </pc:docMkLst>
      <pc:sldChg chg="modSp mod">
        <pc:chgData name="Pap Gergely" userId="7bd27213-c5c7-42b6-8a13-2ecb0db40824" providerId="ADAL" clId="{36A6DCA1-7619-468C-8685-5D203BBE6682}" dt="2022-02-26T08:46:48.547" v="5964" actId="5793"/>
        <pc:sldMkLst>
          <pc:docMk/>
          <pc:sldMk cId="0" sldId="277"/>
        </pc:sldMkLst>
        <pc:spChg chg="mod">
          <ac:chgData name="Pap Gergely" userId="7bd27213-c5c7-42b6-8a13-2ecb0db40824" providerId="ADAL" clId="{36A6DCA1-7619-468C-8685-5D203BBE6682}" dt="2022-02-26T08:46:48.547" v="5964" actId="5793"/>
          <ac:spMkLst>
            <pc:docMk/>
            <pc:sldMk cId="0" sldId="277"/>
            <ac:spMk id="17410" creationId="{83C2C039-7EBB-4090-8B45-13D138B48718}"/>
          </ac:spMkLst>
        </pc:spChg>
        <pc:spChg chg="mod">
          <ac:chgData name="Pap Gergely" userId="7bd27213-c5c7-42b6-8a13-2ecb0db40824" providerId="ADAL" clId="{36A6DCA1-7619-468C-8685-5D203BBE6682}" dt="2022-02-26T08:43:28.629" v="5377" actId="20577"/>
          <ac:spMkLst>
            <pc:docMk/>
            <pc:sldMk cId="0" sldId="277"/>
            <ac:spMk id="17412" creationId="{A713014A-829C-4056-8BC9-8BFFD817A263}"/>
          </ac:spMkLst>
        </pc:spChg>
      </pc:sldChg>
      <pc:sldChg chg="modSp mod">
        <pc:chgData name="Pap Gergely" userId="7bd27213-c5c7-42b6-8a13-2ecb0db40824" providerId="ADAL" clId="{36A6DCA1-7619-468C-8685-5D203BBE6682}" dt="2022-02-26T09:25:07.628" v="6438" actId="313"/>
        <pc:sldMkLst>
          <pc:docMk/>
          <pc:sldMk cId="0" sldId="278"/>
        </pc:sldMkLst>
        <pc:spChg chg="mod">
          <ac:chgData name="Pap Gergely" userId="7bd27213-c5c7-42b6-8a13-2ecb0db40824" providerId="ADAL" clId="{36A6DCA1-7619-468C-8685-5D203BBE6682}" dt="2022-02-26T09:25:07.628" v="6438" actId="313"/>
          <ac:spMkLst>
            <pc:docMk/>
            <pc:sldMk cId="0" sldId="278"/>
            <ac:spMk id="18434" creationId="{597C2A28-8257-4F40-96D7-D80E5FE2EFB5}"/>
          </ac:spMkLst>
        </pc:spChg>
        <pc:spChg chg="mod">
          <ac:chgData name="Pap Gergely" userId="7bd27213-c5c7-42b6-8a13-2ecb0db40824" providerId="ADAL" clId="{36A6DCA1-7619-468C-8685-5D203BBE6682}" dt="2022-02-26T09:17:28.563" v="5973" actId="20577"/>
          <ac:spMkLst>
            <pc:docMk/>
            <pc:sldMk cId="0" sldId="278"/>
            <ac:spMk id="18436" creationId="{77DD413F-9588-40FB-8157-642E7F8331E1}"/>
          </ac:spMkLst>
        </pc:spChg>
        <pc:picChg chg="mod">
          <ac:chgData name="Pap Gergely" userId="7bd27213-c5c7-42b6-8a13-2ecb0db40824" providerId="ADAL" clId="{36A6DCA1-7619-468C-8685-5D203BBE6682}" dt="2022-02-26T09:24:49.011" v="6435" actId="1076"/>
          <ac:picMkLst>
            <pc:docMk/>
            <pc:sldMk cId="0" sldId="278"/>
            <ac:picMk id="18442" creationId="{B9BBF461-F75E-49E6-A250-8E58ADD80651}"/>
          </ac:picMkLst>
        </pc:picChg>
        <pc:picChg chg="mod">
          <ac:chgData name="Pap Gergely" userId="7bd27213-c5c7-42b6-8a13-2ecb0db40824" providerId="ADAL" clId="{36A6DCA1-7619-468C-8685-5D203BBE6682}" dt="2022-02-26T09:24:57.276" v="6437" actId="1076"/>
          <ac:picMkLst>
            <pc:docMk/>
            <pc:sldMk cId="0" sldId="278"/>
            <ac:picMk id="18443" creationId="{47B5E07E-5B93-4F89-B5B5-29578B99411A}"/>
          </ac:picMkLst>
        </pc:picChg>
      </pc:sldChg>
      <pc:sldChg chg="addSp delSp modSp del mod">
        <pc:chgData name="Pap Gergely" userId="7bd27213-c5c7-42b6-8a13-2ecb0db40824" providerId="ADAL" clId="{36A6DCA1-7619-468C-8685-5D203BBE6682}" dt="2022-02-26T09:28:45.492" v="6484" actId="2696"/>
        <pc:sldMkLst>
          <pc:docMk/>
          <pc:sldMk cId="0" sldId="279"/>
        </pc:sldMkLst>
        <pc:spChg chg="add mod">
          <ac:chgData name="Pap Gergely" userId="7bd27213-c5c7-42b6-8a13-2ecb0db40824" providerId="ADAL" clId="{36A6DCA1-7619-468C-8685-5D203BBE6682}" dt="2022-02-26T09:27:51.110" v="6480" actId="478"/>
          <ac:spMkLst>
            <pc:docMk/>
            <pc:sldMk cId="0" sldId="279"/>
            <ac:spMk id="2" creationId="{63F8CEF7-5B26-4BF6-AF62-C27B251622F0}"/>
          </ac:spMkLst>
        </pc:spChg>
        <pc:spChg chg="add mod">
          <ac:chgData name="Pap Gergely" userId="7bd27213-c5c7-42b6-8a13-2ecb0db40824" providerId="ADAL" clId="{36A6DCA1-7619-468C-8685-5D203BBE6682}" dt="2022-02-26T09:27:51.657" v="6481"/>
          <ac:spMkLst>
            <pc:docMk/>
            <pc:sldMk cId="0" sldId="279"/>
            <ac:spMk id="22" creationId="{B0571955-5572-4A91-A225-903C66205631}"/>
          </ac:spMkLst>
        </pc:spChg>
        <pc:spChg chg="del">
          <ac:chgData name="Pap Gergely" userId="7bd27213-c5c7-42b6-8a13-2ecb0db40824" providerId="ADAL" clId="{36A6DCA1-7619-468C-8685-5D203BBE6682}" dt="2022-02-26T09:27:51.110" v="6480" actId="478"/>
          <ac:spMkLst>
            <pc:docMk/>
            <pc:sldMk cId="0" sldId="279"/>
            <ac:spMk id="19458" creationId="{7AF86075-5681-48F6-A673-0C22EC6155B5}"/>
          </ac:spMkLst>
        </pc:spChg>
        <pc:spChg chg="mod">
          <ac:chgData name="Pap Gergely" userId="7bd27213-c5c7-42b6-8a13-2ecb0db40824" providerId="ADAL" clId="{36A6DCA1-7619-468C-8685-5D203BBE6682}" dt="2022-02-26T09:26:45.668" v="6479" actId="20577"/>
          <ac:spMkLst>
            <pc:docMk/>
            <pc:sldMk cId="0" sldId="279"/>
            <ac:spMk id="19460" creationId="{6E491551-20EC-4C5F-9D96-8171ABD88065}"/>
          </ac:spMkLst>
        </pc:spChg>
      </pc:sldChg>
      <pc:sldChg chg="delSp modSp mod">
        <pc:chgData name="Pap Gergely" userId="7bd27213-c5c7-42b6-8a13-2ecb0db40824" providerId="ADAL" clId="{36A6DCA1-7619-468C-8685-5D203BBE6682}" dt="2022-02-26T10:24:12.158" v="7322" actId="313"/>
        <pc:sldMkLst>
          <pc:docMk/>
          <pc:sldMk cId="0" sldId="280"/>
        </pc:sldMkLst>
        <pc:spChg chg="mod">
          <ac:chgData name="Pap Gergely" userId="7bd27213-c5c7-42b6-8a13-2ecb0db40824" providerId="ADAL" clId="{36A6DCA1-7619-468C-8685-5D203BBE6682}" dt="2022-02-26T10:24:12.158" v="7322" actId="313"/>
          <ac:spMkLst>
            <pc:docMk/>
            <pc:sldMk cId="0" sldId="280"/>
            <ac:spMk id="20482" creationId="{79B34F61-A557-45B2-A6C0-2F3E091779A4}"/>
          </ac:spMkLst>
        </pc:spChg>
        <pc:spChg chg="mod">
          <ac:chgData name="Pap Gergely" userId="7bd27213-c5c7-42b6-8a13-2ecb0db40824" providerId="ADAL" clId="{36A6DCA1-7619-468C-8685-5D203BBE6682}" dt="2022-02-26T10:10:09.715" v="6506" actId="20577"/>
          <ac:spMkLst>
            <pc:docMk/>
            <pc:sldMk cId="0" sldId="280"/>
            <ac:spMk id="20484" creationId="{14513864-90C7-4E25-B3C0-86E0215667C5}"/>
          </ac:spMkLst>
        </pc:spChg>
        <pc:picChg chg="del mod">
          <ac:chgData name="Pap Gergely" userId="7bd27213-c5c7-42b6-8a13-2ecb0db40824" providerId="ADAL" clId="{36A6DCA1-7619-468C-8685-5D203BBE6682}" dt="2022-02-26T10:23:52.208" v="7315" actId="478"/>
          <ac:picMkLst>
            <pc:docMk/>
            <pc:sldMk cId="0" sldId="280"/>
            <ac:picMk id="20494" creationId="{277DCAF8-00F1-4791-A647-E72304926D4D}"/>
          </ac:picMkLst>
        </pc:picChg>
        <pc:picChg chg="mod">
          <ac:chgData name="Pap Gergely" userId="7bd27213-c5c7-42b6-8a13-2ecb0db40824" providerId="ADAL" clId="{36A6DCA1-7619-468C-8685-5D203BBE6682}" dt="2022-02-26T10:24:01.835" v="7321" actId="1076"/>
          <ac:picMkLst>
            <pc:docMk/>
            <pc:sldMk cId="0" sldId="280"/>
            <ac:picMk id="20495" creationId="{4D01BD04-2EDF-40B1-A024-7C980CD59016}"/>
          </ac:picMkLst>
        </pc:picChg>
      </pc:sldChg>
      <pc:sldChg chg="modSp mod">
        <pc:chgData name="Pap Gergely" userId="7bd27213-c5c7-42b6-8a13-2ecb0db40824" providerId="ADAL" clId="{36A6DCA1-7619-468C-8685-5D203BBE6682}" dt="2022-02-26T10:30:14.614" v="8059" actId="1076"/>
        <pc:sldMkLst>
          <pc:docMk/>
          <pc:sldMk cId="0" sldId="281"/>
        </pc:sldMkLst>
        <pc:spChg chg="mod">
          <ac:chgData name="Pap Gergely" userId="7bd27213-c5c7-42b6-8a13-2ecb0db40824" providerId="ADAL" clId="{36A6DCA1-7619-468C-8685-5D203BBE6682}" dt="2022-02-26T10:30:11.269" v="8058" actId="20577"/>
          <ac:spMkLst>
            <pc:docMk/>
            <pc:sldMk cId="0" sldId="281"/>
            <ac:spMk id="21506" creationId="{5922BD5D-FDCF-42B0-B1BC-56A30A19FA31}"/>
          </ac:spMkLst>
        </pc:spChg>
        <pc:spChg chg="mod">
          <ac:chgData name="Pap Gergely" userId="7bd27213-c5c7-42b6-8a13-2ecb0db40824" providerId="ADAL" clId="{36A6DCA1-7619-468C-8685-5D203BBE6682}" dt="2022-02-26T10:24:57.039" v="7339" actId="20577"/>
          <ac:spMkLst>
            <pc:docMk/>
            <pc:sldMk cId="0" sldId="281"/>
            <ac:spMk id="21508" creationId="{D49C8BC7-EEA2-4548-B187-75D28B02FAE2}"/>
          </ac:spMkLst>
        </pc:spChg>
        <pc:picChg chg="mod">
          <ac:chgData name="Pap Gergely" userId="7bd27213-c5c7-42b6-8a13-2ecb0db40824" providerId="ADAL" clId="{36A6DCA1-7619-468C-8685-5D203BBE6682}" dt="2022-02-26T10:30:08.478" v="8057" actId="1076"/>
          <ac:picMkLst>
            <pc:docMk/>
            <pc:sldMk cId="0" sldId="281"/>
            <ac:picMk id="21517" creationId="{9AE0A4BB-5B08-4C40-984E-9DA324A6E837}"/>
          </ac:picMkLst>
        </pc:picChg>
        <pc:picChg chg="mod">
          <ac:chgData name="Pap Gergely" userId="7bd27213-c5c7-42b6-8a13-2ecb0db40824" providerId="ADAL" clId="{36A6DCA1-7619-468C-8685-5D203BBE6682}" dt="2022-02-26T10:30:14.614" v="8059" actId="1076"/>
          <ac:picMkLst>
            <pc:docMk/>
            <pc:sldMk cId="0" sldId="281"/>
            <ac:picMk id="21518" creationId="{985E47FE-98BB-4127-9B1B-C74DA70504D2}"/>
          </ac:picMkLst>
        </pc:picChg>
      </pc:sldChg>
      <pc:sldChg chg="modSp mod">
        <pc:chgData name="Pap Gergely" userId="7bd27213-c5c7-42b6-8a13-2ecb0db40824" providerId="ADAL" clId="{36A6DCA1-7619-468C-8685-5D203BBE6682}" dt="2022-02-26T10:52:55.020" v="8933" actId="20577"/>
        <pc:sldMkLst>
          <pc:docMk/>
          <pc:sldMk cId="0" sldId="282"/>
        </pc:sldMkLst>
        <pc:spChg chg="mod">
          <ac:chgData name="Pap Gergely" userId="7bd27213-c5c7-42b6-8a13-2ecb0db40824" providerId="ADAL" clId="{36A6DCA1-7619-468C-8685-5D203BBE6682}" dt="2022-02-26T10:52:55.020" v="8933" actId="20577"/>
          <ac:spMkLst>
            <pc:docMk/>
            <pc:sldMk cId="0" sldId="282"/>
            <ac:spMk id="22530" creationId="{4E49F88E-21A9-4437-BA1A-7463BD0CD75D}"/>
          </ac:spMkLst>
        </pc:spChg>
        <pc:spChg chg="mod">
          <ac:chgData name="Pap Gergely" userId="7bd27213-c5c7-42b6-8a13-2ecb0db40824" providerId="ADAL" clId="{36A6DCA1-7619-468C-8685-5D203BBE6682}" dt="2022-02-26T10:46:06.783" v="8069" actId="20577"/>
          <ac:spMkLst>
            <pc:docMk/>
            <pc:sldMk cId="0" sldId="282"/>
            <ac:spMk id="22532" creationId="{5DB67E7C-1DCC-49FB-B8A1-57012FEB43D7}"/>
          </ac:spMkLst>
        </pc:spChg>
      </pc:sldChg>
      <pc:sldChg chg="modSp mod">
        <pc:chgData name="Pap Gergely" userId="7bd27213-c5c7-42b6-8a13-2ecb0db40824" providerId="ADAL" clId="{36A6DCA1-7619-468C-8685-5D203BBE6682}" dt="2022-02-26T10:56:19.489" v="9475" actId="20577"/>
        <pc:sldMkLst>
          <pc:docMk/>
          <pc:sldMk cId="0" sldId="283"/>
        </pc:sldMkLst>
        <pc:spChg chg="mod">
          <ac:chgData name="Pap Gergely" userId="7bd27213-c5c7-42b6-8a13-2ecb0db40824" providerId="ADAL" clId="{36A6DCA1-7619-468C-8685-5D203BBE6682}" dt="2022-02-26T10:56:19.489" v="9475" actId="20577"/>
          <ac:spMkLst>
            <pc:docMk/>
            <pc:sldMk cId="0" sldId="283"/>
            <ac:spMk id="23554" creationId="{CCE8F67F-B60E-42B0-BA87-BDC10069C6A9}"/>
          </ac:spMkLst>
        </pc:spChg>
      </pc:sldChg>
      <pc:sldChg chg="delSp modSp mod">
        <pc:chgData name="Pap Gergely" userId="7bd27213-c5c7-42b6-8a13-2ecb0db40824" providerId="ADAL" clId="{36A6DCA1-7619-468C-8685-5D203BBE6682}" dt="2022-02-26T11:06:50.220" v="9912" actId="6549"/>
        <pc:sldMkLst>
          <pc:docMk/>
          <pc:sldMk cId="0" sldId="284"/>
        </pc:sldMkLst>
        <pc:spChg chg="mod">
          <ac:chgData name="Pap Gergely" userId="7bd27213-c5c7-42b6-8a13-2ecb0db40824" providerId="ADAL" clId="{36A6DCA1-7619-468C-8685-5D203BBE6682}" dt="2022-02-26T11:06:50.220" v="9912" actId="6549"/>
          <ac:spMkLst>
            <pc:docMk/>
            <pc:sldMk cId="0" sldId="284"/>
            <ac:spMk id="24578" creationId="{14FBCF93-B95A-41C7-B190-AAFFA6115D52}"/>
          </ac:spMkLst>
        </pc:spChg>
        <pc:spChg chg="mod">
          <ac:chgData name="Pap Gergely" userId="7bd27213-c5c7-42b6-8a13-2ecb0db40824" providerId="ADAL" clId="{36A6DCA1-7619-468C-8685-5D203BBE6682}" dt="2022-02-26T10:56:37.312" v="9484" actId="20577"/>
          <ac:spMkLst>
            <pc:docMk/>
            <pc:sldMk cId="0" sldId="284"/>
            <ac:spMk id="24580" creationId="{DB38765C-5A82-4C45-B5A5-F0C85A6F51AC}"/>
          </ac:spMkLst>
        </pc:spChg>
        <pc:graphicFrameChg chg="del mod">
          <ac:chgData name="Pap Gergely" userId="7bd27213-c5c7-42b6-8a13-2ecb0db40824" providerId="ADAL" clId="{36A6DCA1-7619-468C-8685-5D203BBE6682}" dt="2022-02-26T11:04:15.902" v="9610" actId="478"/>
          <ac:graphicFrameMkLst>
            <pc:docMk/>
            <pc:sldMk cId="0" sldId="284"/>
            <ac:graphicFrameMk id="24590" creationId="{3178707B-24AF-4CA6-BB61-A2A637528FE5}"/>
          </ac:graphicFrameMkLst>
        </pc:graphicFrameChg>
      </pc:sldChg>
      <pc:sldChg chg="modSp mod">
        <pc:chgData name="Pap Gergely" userId="7bd27213-c5c7-42b6-8a13-2ecb0db40824" providerId="ADAL" clId="{36A6DCA1-7619-468C-8685-5D203BBE6682}" dt="2022-02-26T11:40:36.693" v="13255" actId="1076"/>
        <pc:sldMkLst>
          <pc:docMk/>
          <pc:sldMk cId="0" sldId="285"/>
        </pc:sldMkLst>
        <pc:spChg chg="mod">
          <ac:chgData name="Pap Gergely" userId="7bd27213-c5c7-42b6-8a13-2ecb0db40824" providerId="ADAL" clId="{36A6DCA1-7619-468C-8685-5D203BBE6682}" dt="2022-02-26T11:40:33.823" v="13254" actId="20577"/>
          <ac:spMkLst>
            <pc:docMk/>
            <pc:sldMk cId="0" sldId="285"/>
            <ac:spMk id="29698" creationId="{A21EDD33-6573-4A47-A27E-8CB2556FF059}"/>
          </ac:spMkLst>
        </pc:spChg>
        <pc:spChg chg="mod">
          <ac:chgData name="Pap Gergely" userId="7bd27213-c5c7-42b6-8a13-2ecb0db40824" providerId="ADAL" clId="{36A6DCA1-7619-468C-8685-5D203BBE6682}" dt="2022-02-26T11:34:48.754" v="12538" actId="20577"/>
          <ac:spMkLst>
            <pc:docMk/>
            <pc:sldMk cId="0" sldId="285"/>
            <ac:spMk id="29700" creationId="{3A91EFB3-91BA-456B-9696-7BC4EDD609DE}"/>
          </ac:spMkLst>
        </pc:spChg>
        <pc:graphicFrameChg chg="mod">
          <ac:chgData name="Pap Gergely" userId="7bd27213-c5c7-42b6-8a13-2ecb0db40824" providerId="ADAL" clId="{36A6DCA1-7619-468C-8685-5D203BBE6682}" dt="2022-02-26T11:40:36.693" v="13255" actId="1076"/>
          <ac:graphicFrameMkLst>
            <pc:docMk/>
            <pc:sldMk cId="0" sldId="285"/>
            <ac:graphicFrameMk id="29709" creationId="{7E9B274B-232E-4EC1-A987-AAC0BF97C870}"/>
          </ac:graphicFrameMkLst>
        </pc:graphicFrameChg>
      </pc:sldChg>
      <pc:sldChg chg="modSp mod">
        <pc:chgData name="Pap Gergely" userId="7bd27213-c5c7-42b6-8a13-2ecb0db40824" providerId="ADAL" clId="{36A6DCA1-7619-468C-8685-5D203BBE6682}" dt="2022-02-26T11:44:00.029" v="13738" actId="20577"/>
        <pc:sldMkLst>
          <pc:docMk/>
          <pc:sldMk cId="0" sldId="286"/>
        </pc:sldMkLst>
        <pc:spChg chg="mod">
          <ac:chgData name="Pap Gergely" userId="7bd27213-c5c7-42b6-8a13-2ecb0db40824" providerId="ADAL" clId="{36A6DCA1-7619-468C-8685-5D203BBE6682}" dt="2022-02-26T11:44:00.029" v="13738" actId="20577"/>
          <ac:spMkLst>
            <pc:docMk/>
            <pc:sldMk cId="0" sldId="286"/>
            <ac:spMk id="30722" creationId="{BB7DE64D-5F0C-42A1-B252-79D3E4AE521A}"/>
          </ac:spMkLst>
        </pc:spChg>
        <pc:spChg chg="mod">
          <ac:chgData name="Pap Gergely" userId="7bd27213-c5c7-42b6-8a13-2ecb0db40824" providerId="ADAL" clId="{36A6DCA1-7619-468C-8685-5D203BBE6682}" dt="2022-02-26T11:40:55.183" v="13278" actId="20577"/>
          <ac:spMkLst>
            <pc:docMk/>
            <pc:sldMk cId="0" sldId="286"/>
            <ac:spMk id="30724" creationId="{4D18CA2B-53FC-4A64-80B0-1B49662D37A1}"/>
          </ac:spMkLst>
        </pc:spChg>
      </pc:sldChg>
      <pc:sldChg chg="modSp mod">
        <pc:chgData name="Pap Gergely" userId="7bd27213-c5c7-42b6-8a13-2ecb0db40824" providerId="ADAL" clId="{36A6DCA1-7619-468C-8685-5D203BBE6682}" dt="2022-02-26T11:19:02.255" v="11607" actId="313"/>
        <pc:sldMkLst>
          <pc:docMk/>
          <pc:sldMk cId="0" sldId="287"/>
        </pc:sldMkLst>
        <pc:spChg chg="mod">
          <ac:chgData name="Pap Gergely" userId="7bd27213-c5c7-42b6-8a13-2ecb0db40824" providerId="ADAL" clId="{36A6DCA1-7619-468C-8685-5D203BBE6682}" dt="2022-02-26T11:19:02.255" v="11607" actId="313"/>
          <ac:spMkLst>
            <pc:docMk/>
            <pc:sldMk cId="0" sldId="287"/>
            <ac:spMk id="26626" creationId="{CDC12D85-4C78-4CAC-B09C-93F2C985E8E1}"/>
          </ac:spMkLst>
        </pc:spChg>
        <pc:spChg chg="mod">
          <ac:chgData name="Pap Gergely" userId="7bd27213-c5c7-42b6-8a13-2ecb0db40824" providerId="ADAL" clId="{36A6DCA1-7619-468C-8685-5D203BBE6682}" dt="2022-02-26T11:10:54.006" v="10493" actId="20577"/>
          <ac:spMkLst>
            <pc:docMk/>
            <pc:sldMk cId="0" sldId="287"/>
            <ac:spMk id="26628" creationId="{CB9051BC-11F4-44CD-AEC9-CCCDCA95846E}"/>
          </ac:spMkLst>
        </pc:spChg>
      </pc:sldChg>
      <pc:sldChg chg="addSp delSp modSp mod">
        <pc:chgData name="Pap Gergely" userId="7bd27213-c5c7-42b6-8a13-2ecb0db40824" providerId="ADAL" clId="{36A6DCA1-7619-468C-8685-5D203BBE6682}" dt="2022-02-26T11:29:45.034" v="12088" actId="6549"/>
        <pc:sldMkLst>
          <pc:docMk/>
          <pc:sldMk cId="0" sldId="288"/>
        </pc:sldMkLst>
        <pc:spChg chg="mod">
          <ac:chgData name="Pap Gergely" userId="7bd27213-c5c7-42b6-8a13-2ecb0db40824" providerId="ADAL" clId="{36A6DCA1-7619-468C-8685-5D203BBE6682}" dt="2022-02-26T11:29:45.034" v="12088" actId="6549"/>
          <ac:spMkLst>
            <pc:docMk/>
            <pc:sldMk cId="0" sldId="288"/>
            <ac:spMk id="27650" creationId="{521DEB30-71D6-4BD5-A1C1-88A89072C16F}"/>
          </ac:spMkLst>
        </pc:spChg>
        <pc:spChg chg="mod">
          <ac:chgData name="Pap Gergely" userId="7bd27213-c5c7-42b6-8a13-2ecb0db40824" providerId="ADAL" clId="{36A6DCA1-7619-468C-8685-5D203BBE6682}" dt="2022-02-26T11:25:18.316" v="11631" actId="20577"/>
          <ac:spMkLst>
            <pc:docMk/>
            <pc:sldMk cId="0" sldId="288"/>
            <ac:spMk id="27652" creationId="{56ECE7D0-724D-440D-BC79-0E9181758F4B}"/>
          </ac:spMkLst>
        </pc:spChg>
        <pc:graphicFrameChg chg="add del">
          <ac:chgData name="Pap Gergely" userId="7bd27213-c5c7-42b6-8a13-2ecb0db40824" providerId="ADAL" clId="{36A6DCA1-7619-468C-8685-5D203BBE6682}" dt="2022-02-26T11:26:48.836" v="11719" actId="478"/>
          <ac:graphicFrameMkLst>
            <pc:docMk/>
            <pc:sldMk cId="0" sldId="288"/>
            <ac:graphicFrameMk id="13" creationId="{973B35D5-8B42-42A2-9381-1E66201A0EF8}"/>
          </ac:graphicFrameMkLst>
        </pc:graphicFrameChg>
        <pc:graphicFrameChg chg="add del mod">
          <ac:chgData name="Pap Gergely" userId="7bd27213-c5c7-42b6-8a13-2ecb0db40824" providerId="ADAL" clId="{36A6DCA1-7619-468C-8685-5D203BBE6682}" dt="2022-02-26T11:26:57.408" v="11722" actId="1076"/>
          <ac:graphicFrameMkLst>
            <pc:docMk/>
            <pc:sldMk cId="0" sldId="288"/>
            <ac:graphicFrameMk id="18" creationId="{51393BEA-7882-4BEB-90A0-501FD8F88977}"/>
          </ac:graphicFrameMkLst>
        </pc:graphicFrameChg>
      </pc:sldChg>
      <pc:sldChg chg="modSp mod">
        <pc:chgData name="Pap Gergely" userId="7bd27213-c5c7-42b6-8a13-2ecb0db40824" providerId="ADAL" clId="{36A6DCA1-7619-468C-8685-5D203BBE6682}" dt="2022-02-26T11:34:24.504" v="12517" actId="6549"/>
        <pc:sldMkLst>
          <pc:docMk/>
          <pc:sldMk cId="0" sldId="289"/>
        </pc:sldMkLst>
        <pc:spChg chg="mod">
          <ac:chgData name="Pap Gergely" userId="7bd27213-c5c7-42b6-8a13-2ecb0db40824" providerId="ADAL" clId="{36A6DCA1-7619-468C-8685-5D203BBE6682}" dt="2022-02-26T11:34:24.504" v="12517" actId="6549"/>
          <ac:spMkLst>
            <pc:docMk/>
            <pc:sldMk cId="0" sldId="289"/>
            <ac:spMk id="28674" creationId="{1300A4AC-833D-4334-B64D-915284C93DDF}"/>
          </ac:spMkLst>
        </pc:spChg>
        <pc:spChg chg="mod">
          <ac:chgData name="Pap Gergely" userId="7bd27213-c5c7-42b6-8a13-2ecb0db40824" providerId="ADAL" clId="{36A6DCA1-7619-468C-8685-5D203BBE6682}" dt="2022-02-26T11:30:04.663" v="12090" actId="20577"/>
          <ac:spMkLst>
            <pc:docMk/>
            <pc:sldMk cId="0" sldId="289"/>
            <ac:spMk id="28676" creationId="{FDD2E71F-D1BD-4186-9C4D-F48CAF8CB208}"/>
          </ac:spMkLst>
        </pc:spChg>
        <pc:graphicFrameChg chg="mod">
          <ac:chgData name="Pap Gergely" userId="7bd27213-c5c7-42b6-8a13-2ecb0db40824" providerId="ADAL" clId="{36A6DCA1-7619-468C-8685-5D203BBE6682}" dt="2022-02-26T11:33:36.603" v="12358" actId="1076"/>
          <ac:graphicFrameMkLst>
            <pc:docMk/>
            <pc:sldMk cId="0" sldId="289"/>
            <ac:graphicFrameMk id="28685" creationId="{75319C60-1B36-4A69-B48D-AFF3093B8E45}"/>
          </ac:graphicFrameMkLst>
        </pc:graphicFrameChg>
        <pc:picChg chg="mod">
          <ac:chgData name="Pap Gergely" userId="7bd27213-c5c7-42b6-8a13-2ecb0db40824" providerId="ADAL" clId="{36A6DCA1-7619-468C-8685-5D203BBE6682}" dt="2022-02-26T11:30:51.396" v="12165" actId="1076"/>
          <ac:picMkLst>
            <pc:docMk/>
            <pc:sldMk cId="0" sldId="289"/>
            <ac:picMk id="28686" creationId="{893D3E6E-30B4-440C-93C1-7A7EC05B5016}"/>
          </ac:picMkLst>
        </pc:picChg>
      </pc:sldChg>
      <pc:sldChg chg="modSp mod">
        <pc:chgData name="Pap Gergely" userId="7bd27213-c5c7-42b6-8a13-2ecb0db40824" providerId="ADAL" clId="{36A6DCA1-7619-468C-8685-5D203BBE6682}" dt="2022-02-26T11:52:23.766" v="14380" actId="20577"/>
        <pc:sldMkLst>
          <pc:docMk/>
          <pc:sldMk cId="0" sldId="290"/>
        </pc:sldMkLst>
        <pc:spChg chg="mod">
          <ac:chgData name="Pap Gergely" userId="7bd27213-c5c7-42b6-8a13-2ecb0db40824" providerId="ADAL" clId="{36A6DCA1-7619-468C-8685-5D203BBE6682}" dt="2022-02-26T11:46:06.065" v="13912" actId="1076"/>
          <ac:spMkLst>
            <pc:docMk/>
            <pc:sldMk cId="0" sldId="290"/>
            <ac:spMk id="19" creationId="{4BF36883-FDD2-4389-8E54-050744B30EA3}"/>
          </ac:spMkLst>
        </pc:spChg>
        <pc:spChg chg="mod">
          <ac:chgData name="Pap Gergely" userId="7bd27213-c5c7-42b6-8a13-2ecb0db40824" providerId="ADAL" clId="{36A6DCA1-7619-468C-8685-5D203BBE6682}" dt="2022-02-26T11:52:23.766" v="14380" actId="20577"/>
          <ac:spMkLst>
            <pc:docMk/>
            <pc:sldMk cId="0" sldId="290"/>
            <ac:spMk id="31746" creationId="{F72BF50A-C9E8-4993-B307-711797DDED33}"/>
          </ac:spMkLst>
        </pc:spChg>
        <pc:spChg chg="mod">
          <ac:chgData name="Pap Gergely" userId="7bd27213-c5c7-42b6-8a13-2ecb0db40824" providerId="ADAL" clId="{36A6DCA1-7619-468C-8685-5D203BBE6682}" dt="2022-02-26T11:44:36.604" v="13740" actId="20577"/>
          <ac:spMkLst>
            <pc:docMk/>
            <pc:sldMk cId="0" sldId="290"/>
            <ac:spMk id="31748" creationId="{F4BF43C9-616F-44ED-A281-F58C8993B9CC}"/>
          </ac:spMkLst>
        </pc:spChg>
      </pc:sldChg>
      <pc:sldChg chg="modSp mod">
        <pc:chgData name="Pap Gergely" userId="7bd27213-c5c7-42b6-8a13-2ecb0db40824" providerId="ADAL" clId="{36A6DCA1-7619-468C-8685-5D203BBE6682}" dt="2022-02-26T05:33:53.985" v="675" actId="313"/>
        <pc:sldMkLst>
          <pc:docMk/>
          <pc:sldMk cId="0" sldId="291"/>
        </pc:sldMkLst>
        <pc:spChg chg="mod">
          <ac:chgData name="Pap Gergely" userId="7bd27213-c5c7-42b6-8a13-2ecb0db40824" providerId="ADAL" clId="{36A6DCA1-7619-468C-8685-5D203BBE6682}" dt="2022-02-26T05:33:53.985" v="675" actId="313"/>
          <ac:spMkLst>
            <pc:docMk/>
            <pc:sldMk cId="0" sldId="291"/>
            <ac:spMk id="10242" creationId="{F8257EF5-3301-4524-B774-9EB7177C3F17}"/>
          </ac:spMkLst>
        </pc:spChg>
        <pc:spChg chg="mod">
          <ac:chgData name="Pap Gergely" userId="7bd27213-c5c7-42b6-8a13-2ecb0db40824" providerId="ADAL" clId="{36A6DCA1-7619-468C-8685-5D203BBE6682}" dt="2022-02-25T20:41:08.478" v="113" actId="6549"/>
          <ac:spMkLst>
            <pc:docMk/>
            <pc:sldMk cId="0" sldId="291"/>
            <ac:spMk id="10244" creationId="{BD23E966-56F9-4681-BC22-2D64139271A5}"/>
          </ac:spMkLst>
        </pc:spChg>
        <pc:picChg chg="mod">
          <ac:chgData name="Pap Gergely" userId="7bd27213-c5c7-42b6-8a13-2ecb0db40824" providerId="ADAL" clId="{36A6DCA1-7619-468C-8685-5D203BBE6682}" dt="2022-02-26T05:30:37.561" v="205" actId="1076"/>
          <ac:picMkLst>
            <pc:docMk/>
            <pc:sldMk cId="0" sldId="291"/>
            <ac:picMk id="10250" creationId="{FB640467-E5EA-44A7-B90D-E1B4C18F07DC}"/>
          </ac:picMkLst>
        </pc:picChg>
      </pc:sldChg>
      <pc:sldChg chg="modSp mod">
        <pc:chgData name="Pap Gergely" userId="7bd27213-c5c7-42b6-8a13-2ecb0db40824" providerId="ADAL" clId="{36A6DCA1-7619-468C-8685-5D203BBE6682}" dt="2022-02-26T06:31:13.235" v="1611" actId="313"/>
        <pc:sldMkLst>
          <pc:docMk/>
          <pc:sldMk cId="0" sldId="292"/>
        </pc:sldMkLst>
        <pc:spChg chg="mod">
          <ac:chgData name="Pap Gergely" userId="7bd27213-c5c7-42b6-8a13-2ecb0db40824" providerId="ADAL" clId="{36A6DCA1-7619-468C-8685-5D203BBE6682}" dt="2022-02-26T06:31:13.235" v="1611" actId="313"/>
          <ac:spMkLst>
            <pc:docMk/>
            <pc:sldMk cId="0" sldId="292"/>
            <ac:spMk id="11266" creationId="{BDC83C65-CA31-4B52-9857-BE1E8DB6AF52}"/>
          </ac:spMkLst>
        </pc:spChg>
        <pc:spChg chg="mod">
          <ac:chgData name="Pap Gergely" userId="7bd27213-c5c7-42b6-8a13-2ecb0db40824" providerId="ADAL" clId="{36A6DCA1-7619-468C-8685-5D203BBE6682}" dt="2022-02-26T06:24:07.676" v="727" actId="1076"/>
          <ac:spMkLst>
            <pc:docMk/>
            <pc:sldMk cId="0" sldId="292"/>
            <ac:spMk id="11268" creationId="{D21BBB28-C877-4663-8C0C-AB11B8C292F3}"/>
          </ac:spMkLst>
        </pc:spChg>
        <pc:picChg chg="mod">
          <ac:chgData name="Pap Gergely" userId="7bd27213-c5c7-42b6-8a13-2ecb0db40824" providerId="ADAL" clId="{36A6DCA1-7619-468C-8685-5D203BBE6682}" dt="2022-02-26T06:27:42.921" v="1063" actId="1076"/>
          <ac:picMkLst>
            <pc:docMk/>
            <pc:sldMk cId="0" sldId="292"/>
            <ac:picMk id="11274" creationId="{4FC49A72-4094-40ED-B56B-4DEAC73E73BF}"/>
          </ac:picMkLst>
        </pc:picChg>
        <pc:picChg chg="mod">
          <ac:chgData name="Pap Gergely" userId="7bd27213-c5c7-42b6-8a13-2ecb0db40824" providerId="ADAL" clId="{36A6DCA1-7619-468C-8685-5D203BBE6682}" dt="2022-02-26T06:30:10.936" v="1443" actId="1076"/>
          <ac:picMkLst>
            <pc:docMk/>
            <pc:sldMk cId="0" sldId="292"/>
            <ac:picMk id="11275" creationId="{C602140D-F57E-411F-AB9C-D9F9EFEC94E0}"/>
          </ac:picMkLst>
        </pc:picChg>
      </pc:sldChg>
      <pc:sldChg chg="modSp mod">
        <pc:chgData name="Pap Gergely" userId="7bd27213-c5c7-42b6-8a13-2ecb0db40824" providerId="ADAL" clId="{36A6DCA1-7619-468C-8685-5D203BBE6682}" dt="2022-02-26T07:43:19.138" v="3811" actId="20577"/>
        <pc:sldMkLst>
          <pc:docMk/>
          <pc:sldMk cId="0" sldId="293"/>
        </pc:sldMkLst>
        <pc:spChg chg="mod">
          <ac:chgData name="Pap Gergely" userId="7bd27213-c5c7-42b6-8a13-2ecb0db40824" providerId="ADAL" clId="{36A6DCA1-7619-468C-8685-5D203BBE6682}" dt="2022-02-26T07:43:19.138" v="3811" actId="20577"/>
          <ac:spMkLst>
            <pc:docMk/>
            <pc:sldMk cId="0" sldId="293"/>
            <ac:spMk id="10242" creationId="{0EF79E1F-349B-486B-BBC4-4806E27E8948}"/>
          </ac:spMkLst>
        </pc:spChg>
        <pc:spChg chg="mod">
          <ac:chgData name="Pap Gergely" userId="7bd27213-c5c7-42b6-8a13-2ecb0db40824" providerId="ADAL" clId="{36A6DCA1-7619-468C-8685-5D203BBE6682}" dt="2022-02-26T07:39:17.734" v="3378" actId="20577"/>
          <ac:spMkLst>
            <pc:docMk/>
            <pc:sldMk cId="0" sldId="293"/>
            <ac:spMk id="14340" creationId="{DA026DF1-CEB8-4308-8541-784E6781C3A5}"/>
          </ac:spMkLst>
        </pc:spChg>
      </pc:sldChg>
      <pc:sldChg chg="modSp mod">
        <pc:chgData name="Pap Gergely" userId="7bd27213-c5c7-42b6-8a13-2ecb0db40824" providerId="ADAL" clId="{36A6DCA1-7619-468C-8685-5D203BBE6682}" dt="2022-02-26T07:39:04.495" v="3376" actId="313"/>
        <pc:sldMkLst>
          <pc:docMk/>
          <pc:sldMk cId="0" sldId="294"/>
        </pc:sldMkLst>
        <pc:spChg chg="mod">
          <ac:chgData name="Pap Gergely" userId="7bd27213-c5c7-42b6-8a13-2ecb0db40824" providerId="ADAL" clId="{36A6DCA1-7619-468C-8685-5D203BBE6682}" dt="2022-02-26T07:38:54.934" v="3375" actId="20577"/>
          <ac:spMkLst>
            <pc:docMk/>
            <pc:sldMk cId="0" sldId="294"/>
            <ac:spMk id="13314" creationId="{E46934E1-26AC-4955-9540-D88AD9926F3E}"/>
          </ac:spMkLst>
        </pc:spChg>
        <pc:spChg chg="mod">
          <ac:chgData name="Pap Gergely" userId="7bd27213-c5c7-42b6-8a13-2ecb0db40824" providerId="ADAL" clId="{36A6DCA1-7619-468C-8685-5D203BBE6682}" dt="2022-02-26T07:39:04.495" v="3376" actId="313"/>
          <ac:spMkLst>
            <pc:docMk/>
            <pc:sldMk cId="0" sldId="294"/>
            <ac:spMk id="13316" creationId="{00A9C440-0566-4CB7-8893-AA30D31AD90D}"/>
          </ac:spMkLst>
        </pc:spChg>
      </pc:sldChg>
      <pc:sldChg chg="modSp mod">
        <pc:chgData name="Pap Gergely" userId="7bd27213-c5c7-42b6-8a13-2ecb0db40824" providerId="ADAL" clId="{36A6DCA1-7619-468C-8685-5D203BBE6682}" dt="2022-02-26T06:59:15.228" v="2564" actId="20577"/>
        <pc:sldMkLst>
          <pc:docMk/>
          <pc:sldMk cId="0" sldId="295"/>
        </pc:sldMkLst>
        <pc:spChg chg="mod">
          <ac:chgData name="Pap Gergely" userId="7bd27213-c5c7-42b6-8a13-2ecb0db40824" providerId="ADAL" clId="{36A6DCA1-7619-468C-8685-5D203BBE6682}" dt="2022-02-26T06:59:15.228" v="2564" actId="20577"/>
          <ac:spMkLst>
            <pc:docMk/>
            <pc:sldMk cId="0" sldId="295"/>
            <ac:spMk id="12290" creationId="{8D98FEA6-DB25-4F15-BDE0-CED74CB76967}"/>
          </ac:spMkLst>
        </pc:spChg>
        <pc:spChg chg="mod">
          <ac:chgData name="Pap Gergely" userId="7bd27213-c5c7-42b6-8a13-2ecb0db40824" providerId="ADAL" clId="{36A6DCA1-7619-468C-8685-5D203BBE6682}" dt="2022-02-26T06:51:38.426" v="1630" actId="20577"/>
          <ac:spMkLst>
            <pc:docMk/>
            <pc:sldMk cId="0" sldId="295"/>
            <ac:spMk id="12292" creationId="{D8519E0E-FC7D-4528-A2B8-CA4B6DAA1597}"/>
          </ac:spMkLst>
        </pc:spChg>
        <pc:picChg chg="mod">
          <ac:chgData name="Pap Gergely" userId="7bd27213-c5c7-42b6-8a13-2ecb0db40824" providerId="ADAL" clId="{36A6DCA1-7619-468C-8685-5D203BBE6682}" dt="2022-02-26T06:53:01.130" v="1802" actId="1076"/>
          <ac:picMkLst>
            <pc:docMk/>
            <pc:sldMk cId="0" sldId="295"/>
            <ac:picMk id="12300" creationId="{A394ECED-5818-4D9F-8B7B-9BD482AAE489}"/>
          </ac:picMkLst>
        </pc:picChg>
      </pc:sldChg>
      <pc:sldChg chg="modSp mod">
        <pc:chgData name="Pap Gergely" userId="7bd27213-c5c7-42b6-8a13-2ecb0db40824" providerId="ADAL" clId="{36A6DCA1-7619-468C-8685-5D203BBE6682}" dt="2022-02-26T08:42:57.778" v="5353" actId="790"/>
        <pc:sldMkLst>
          <pc:docMk/>
          <pc:sldMk cId="0" sldId="296"/>
        </pc:sldMkLst>
        <pc:spChg chg="mod">
          <ac:chgData name="Pap Gergely" userId="7bd27213-c5c7-42b6-8a13-2ecb0db40824" providerId="ADAL" clId="{36A6DCA1-7619-468C-8685-5D203BBE6682}" dt="2022-02-26T08:42:57.778" v="5353" actId="790"/>
          <ac:spMkLst>
            <pc:docMk/>
            <pc:sldMk cId="0" sldId="296"/>
            <ac:spMk id="16386" creationId="{BB91A8A2-6E32-4EC9-8147-6EE331A1BD96}"/>
          </ac:spMkLst>
        </pc:spChg>
        <pc:spChg chg="mod">
          <ac:chgData name="Pap Gergely" userId="7bd27213-c5c7-42b6-8a13-2ecb0db40824" providerId="ADAL" clId="{36A6DCA1-7619-468C-8685-5D203BBE6682}" dt="2022-02-26T07:53:29.019" v="4515" actId="6549"/>
          <ac:spMkLst>
            <pc:docMk/>
            <pc:sldMk cId="0" sldId="296"/>
            <ac:spMk id="16388" creationId="{690C7765-0922-4692-9A1E-21D658D5B530}"/>
          </ac:spMkLst>
        </pc:spChg>
      </pc:sldChg>
      <pc:sldChg chg="modSp mod">
        <pc:chgData name="Pap Gergely" userId="7bd27213-c5c7-42b6-8a13-2ecb0db40824" providerId="ADAL" clId="{36A6DCA1-7619-468C-8685-5D203BBE6682}" dt="2022-02-26T07:53:01.487" v="4470" actId="6549"/>
        <pc:sldMkLst>
          <pc:docMk/>
          <pc:sldMk cId="0" sldId="297"/>
        </pc:sldMkLst>
        <pc:spChg chg="mod">
          <ac:chgData name="Pap Gergely" userId="7bd27213-c5c7-42b6-8a13-2ecb0db40824" providerId="ADAL" clId="{36A6DCA1-7619-468C-8685-5D203BBE6682}" dt="2022-02-26T07:53:01.487" v="4470" actId="6549"/>
          <ac:spMkLst>
            <pc:docMk/>
            <pc:sldMk cId="0" sldId="297"/>
            <ac:spMk id="15362" creationId="{3301C5C2-FDCE-486C-A0E5-6A01E39B0335}"/>
          </ac:spMkLst>
        </pc:spChg>
        <pc:spChg chg="mod">
          <ac:chgData name="Pap Gergely" userId="7bd27213-c5c7-42b6-8a13-2ecb0db40824" providerId="ADAL" clId="{36A6DCA1-7619-468C-8685-5D203BBE6682}" dt="2022-02-26T07:43:44.507" v="3813" actId="20577"/>
          <ac:spMkLst>
            <pc:docMk/>
            <pc:sldMk cId="0" sldId="297"/>
            <ac:spMk id="15364" creationId="{08072690-F3E8-4CE8-ACC7-1C47675992F5}"/>
          </ac:spMkLst>
        </pc:spChg>
        <pc:graphicFrameChg chg="mod">
          <ac:chgData name="Pap Gergely" userId="7bd27213-c5c7-42b6-8a13-2ecb0db40824" providerId="ADAL" clId="{36A6DCA1-7619-468C-8685-5D203BBE6682}" dt="2022-02-26T07:49:57.954" v="4097" actId="1076"/>
          <ac:graphicFrameMkLst>
            <pc:docMk/>
            <pc:sldMk cId="0" sldId="297"/>
            <ac:graphicFrameMk id="15371" creationId="{F20FD30B-8761-4531-A55D-634A76FA9B4C}"/>
          </ac:graphicFrameMkLst>
        </pc:graphicFrameChg>
      </pc:sldChg>
      <pc:sldChg chg="modSp mod">
        <pc:chgData name="Pap Gergely" userId="7bd27213-c5c7-42b6-8a13-2ecb0db40824" providerId="ADAL" clId="{36A6DCA1-7619-468C-8685-5D203BBE6682}" dt="2022-02-26T11:10:35.661" v="10463" actId="20577"/>
        <pc:sldMkLst>
          <pc:docMk/>
          <pc:sldMk cId="0" sldId="298"/>
        </pc:sldMkLst>
        <pc:spChg chg="mod">
          <ac:chgData name="Pap Gergely" userId="7bd27213-c5c7-42b6-8a13-2ecb0db40824" providerId="ADAL" clId="{36A6DCA1-7619-468C-8685-5D203BBE6682}" dt="2022-02-26T11:10:35.661" v="10463" actId="20577"/>
          <ac:spMkLst>
            <pc:docMk/>
            <pc:sldMk cId="0" sldId="298"/>
            <ac:spMk id="25602" creationId="{7FA99B26-D791-4D02-AAAB-594CB157A4DF}"/>
          </ac:spMkLst>
        </pc:spChg>
        <pc:spChg chg="mod">
          <ac:chgData name="Pap Gergely" userId="7bd27213-c5c7-42b6-8a13-2ecb0db40824" providerId="ADAL" clId="{36A6DCA1-7619-468C-8685-5D203BBE6682}" dt="2022-02-26T11:07:20.288" v="9942" actId="20577"/>
          <ac:spMkLst>
            <pc:docMk/>
            <pc:sldMk cId="0" sldId="298"/>
            <ac:spMk id="25604" creationId="{E1FC9CAB-63EC-4335-8AE6-027657C701AC}"/>
          </ac:spMkLst>
        </pc:spChg>
      </pc:sldChg>
      <pc:sldChg chg="modSp mod">
        <pc:chgData name="Pap Gergely" userId="7bd27213-c5c7-42b6-8a13-2ecb0db40824" providerId="ADAL" clId="{36A6DCA1-7619-468C-8685-5D203BBE6682}" dt="2022-02-26T11:52:39.615" v="14409" actId="20577"/>
        <pc:sldMkLst>
          <pc:docMk/>
          <pc:sldMk cId="0" sldId="299"/>
        </pc:sldMkLst>
        <pc:spChg chg="mod">
          <ac:chgData name="Pap Gergely" userId="7bd27213-c5c7-42b6-8a13-2ecb0db40824" providerId="ADAL" clId="{36A6DCA1-7619-468C-8685-5D203BBE6682}" dt="2022-02-26T11:52:39.615" v="14409" actId="20577"/>
          <ac:spMkLst>
            <pc:docMk/>
            <pc:sldMk cId="0" sldId="299"/>
            <ac:spMk id="32770" creationId="{6A109AEB-AA90-42F5-A979-671BDA47ADAD}"/>
          </ac:spMkLst>
        </pc:spChg>
      </pc:sldChg>
      <pc:sldChg chg="delSp modSp mod">
        <pc:chgData name="Pap Gergely" userId="7bd27213-c5c7-42b6-8a13-2ecb0db40824" providerId="ADAL" clId="{36A6DCA1-7619-468C-8685-5D203BBE6682}" dt="2022-02-26T05:29:56.218" v="114" actId="478"/>
        <pc:sldMkLst>
          <pc:docMk/>
          <pc:sldMk cId="0" sldId="300"/>
        </pc:sldMkLst>
        <pc:spChg chg="mod">
          <ac:chgData name="Pap Gergely" userId="7bd27213-c5c7-42b6-8a13-2ecb0db40824" providerId="ADAL" clId="{36A6DCA1-7619-468C-8685-5D203BBE6682}" dt="2022-02-25T20:40:26.013" v="86" actId="20577"/>
          <ac:spMkLst>
            <pc:docMk/>
            <pc:sldMk cId="0" sldId="300"/>
            <ac:spMk id="2" creationId="{340083DB-2909-4572-A127-30C401E9B6B7}"/>
          </ac:spMkLst>
        </pc:spChg>
        <pc:spChg chg="del">
          <ac:chgData name="Pap Gergely" userId="7bd27213-c5c7-42b6-8a13-2ecb0db40824" providerId="ADAL" clId="{36A6DCA1-7619-468C-8685-5D203BBE6682}" dt="2022-02-26T05:29:56.218" v="114" actId="478"/>
          <ac:spMkLst>
            <pc:docMk/>
            <pc:sldMk cId="0" sldId="300"/>
            <ac:spMk id="8195" creationId="{A65A7990-95CE-4AAC-AFC3-240D16E6F7CA}"/>
          </ac:spMkLst>
        </pc:spChg>
      </pc:sldChg>
      <pc:sldChg chg="add del">
        <pc:chgData name="Pap Gergely" userId="7bd27213-c5c7-42b6-8a13-2ecb0db40824" providerId="ADAL" clId="{36A6DCA1-7619-468C-8685-5D203BBE6682}" dt="2022-02-26T09:28:51.441" v="6485" actId="2696"/>
        <pc:sldMkLst>
          <pc:docMk/>
          <pc:sldMk cId="1794782372" sldId="301"/>
        </pc:sldMkLst>
      </pc:sldChg>
      <pc:sldChg chg="modSp mod">
        <pc:chgData name="Pap Gergely" userId="7bd27213-c5c7-42b6-8a13-2ecb0db40824" providerId="ADAL" clId="{36A6DCA1-7619-468C-8685-5D203BBE6682}" dt="2022-02-26T09:28:38.099" v="6483"/>
        <pc:sldMkLst>
          <pc:docMk/>
          <pc:sldMk cId="0" sldId="304"/>
        </pc:sldMkLst>
        <pc:spChg chg="mod">
          <ac:chgData name="Pap Gergely" userId="7bd27213-c5c7-42b6-8a13-2ecb0db40824" providerId="ADAL" clId="{36A6DCA1-7619-468C-8685-5D203BBE6682}" dt="2022-02-26T09:28:38.099" v="6483"/>
          <ac:spMkLst>
            <pc:docMk/>
            <pc:sldMk cId="0" sldId="304"/>
            <ac:spMk id="25604" creationId="{2663A738-BC89-47BB-8C9A-5F60AEFD9B7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FC42534E-E15F-47C7-BD32-1CB563E67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9B32A5C-30B9-4D5E-B1C1-7A5BF2E0B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CAFA84D-0A66-479D-99F7-093C16A01690}" type="datetimeFigureOut">
              <a:rPr lang="hu-HU"/>
              <a:pPr>
                <a:defRPr/>
              </a:pPr>
              <a:t>2023. 03. 01.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29215D1-EC42-42D1-8585-98D1A1B5B6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1F261EF-0ECD-4AF2-9FC6-D9DD367301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2A60787-52A7-4A4E-8223-879359C4D93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A8A265-9D8E-4CD9-9A0E-18B46E02D7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29E084-589C-4E94-9262-612FC25864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D608E3-A356-4AAF-BF09-6A6CC3B3241B}" type="datetimeFigureOut">
              <a:rPr lang="hu-HU"/>
              <a:pPr>
                <a:defRPr/>
              </a:pPr>
              <a:t>2023. 03. 01.</a:t>
            </a:fld>
            <a:endParaRPr lang="hu-H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E2484EB-00CD-4A8E-B7C9-57779B8D03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DE0CAD-C595-407D-A382-0616E238F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5AD32-2F8D-458A-98E4-42E01D7B89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29AC7-9935-4614-9585-1873092C3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956D4C7-6FE4-4FDC-AB89-585AF09E5ABF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>
            <a:extLst>
              <a:ext uri="{FF2B5EF4-FFF2-40B4-BE49-F238E27FC236}">
                <a16:creationId xmlns:a16="http://schemas.microsoft.com/office/drawing/2014/main" id="{FBDEF2AF-8055-4801-9620-F7C5F98CA3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Jegyzetek helye 2">
            <a:extLst>
              <a:ext uri="{FF2B5EF4-FFF2-40B4-BE49-F238E27FC236}">
                <a16:creationId xmlns:a16="http://schemas.microsoft.com/office/drawing/2014/main" id="{20EA8A56-C737-4C4A-97A2-9580699D3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9220" name="Dia számának helye 3">
            <a:extLst>
              <a:ext uri="{FF2B5EF4-FFF2-40B4-BE49-F238E27FC236}">
                <a16:creationId xmlns:a16="http://schemas.microsoft.com/office/drawing/2014/main" id="{E584A450-895A-4FEF-8D40-D98E151DA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5C95A5-3A88-4358-92BB-7FD643C60442}" type="slidenum">
              <a:rPr lang="hu-HU" altLang="hu-HU">
                <a:latin typeface="Calibri" panose="020F0502020204030204" pitchFamily="34" charset="0"/>
              </a:rPr>
              <a:pPr/>
              <a:t>1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29">
            <a:extLst>
              <a:ext uri="{FF2B5EF4-FFF2-40B4-BE49-F238E27FC236}">
                <a16:creationId xmlns:a16="http://schemas.microsoft.com/office/drawing/2014/main" id="{9DECE4CF-9377-4F01-9C21-96180DC7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04F2A-0F44-408C-A5CA-18456BD9A975}" type="datetime1">
              <a:rPr lang="hu-HU"/>
              <a:pPr>
                <a:defRPr/>
              </a:pPr>
              <a:t>2023. 03. 01.</a:t>
            </a:fld>
            <a:endParaRPr lang="hu-HU"/>
          </a:p>
        </p:txBody>
      </p:sp>
      <p:sp>
        <p:nvSpPr>
          <p:cNvPr id="5" name="Élőláb helye 18">
            <a:extLst>
              <a:ext uri="{FF2B5EF4-FFF2-40B4-BE49-F238E27FC236}">
                <a16:creationId xmlns:a16="http://schemas.microsoft.com/office/drawing/2014/main" id="{29C2386E-1352-4D2C-8FAE-5290A911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>
            <a:extLst>
              <a:ext uri="{FF2B5EF4-FFF2-40B4-BE49-F238E27FC236}">
                <a16:creationId xmlns:a16="http://schemas.microsoft.com/office/drawing/2014/main" id="{48E1DD8A-9460-4E9D-88F8-8E5C9BE2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C1CB673-19C3-4D31-A48C-5C20FEEE997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2616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37BAE762-F216-4E65-BFE7-044D1BB6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6979-2FE5-482B-ABE8-E1321E7C5DFB}" type="datetime1">
              <a:rPr lang="hu-HU"/>
              <a:pPr>
                <a:defRPr/>
              </a:pPr>
              <a:t>2023. 03. 01.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1BA1BF80-7F8F-43DC-8292-A36EA6A65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67BCA3D9-619D-4786-BA19-69DA08DB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D7AA9-845D-4DDF-A0B8-2008FCCBB93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0119174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486AAD3C-06B6-4E94-9258-F73C2D8F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EAB64-8A40-435E-8046-EBD52CFD4464}" type="datetime1">
              <a:rPr lang="hu-HU"/>
              <a:pPr>
                <a:defRPr/>
              </a:pPr>
              <a:t>2023. 03. 01.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05E3D83B-A76F-47D4-B5BD-CC4698CC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372088A5-8D4F-4278-8E76-AB90B9E5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403E2-64FF-4266-8FF5-F5EFFE4A303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4209547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40720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36A3F861-47E5-43ED-9169-451F7D04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0D22A-AD83-409E-A5E1-CE17C6F5F987}" type="datetime1">
              <a:rPr lang="hu-HU"/>
              <a:pPr>
                <a:defRPr/>
              </a:pPr>
              <a:t>2023. 03. 01.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4908F4AA-5C4F-4E55-96D9-11B3B76B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F7FFABCC-7A57-41B8-9190-D2542C5E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F17ED-EB60-4FAA-AF19-3AA4157351B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3411726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E9EDAEF-0EDE-4EF8-9A8A-DFD074D5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82559-BFC0-423F-BBC3-4723087FB5B1}" type="datetime1">
              <a:rPr lang="hu-HU"/>
              <a:pPr>
                <a:defRPr/>
              </a:pPr>
              <a:t>2023. 03. 01.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447BF45-F367-4B83-9DBB-964C8E50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D10ADE-3723-4037-A9D2-17AEAC4E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BDB6AB3-2592-4535-BCA4-8CA391116BA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81548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>
            <a:extLst>
              <a:ext uri="{FF2B5EF4-FFF2-40B4-BE49-F238E27FC236}">
                <a16:creationId xmlns:a16="http://schemas.microsoft.com/office/drawing/2014/main" id="{658FF888-F1C6-40D9-87B2-2DF7B9C3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8DAD-DC10-4B93-AF91-CC728495126C}" type="datetime1">
              <a:rPr lang="hu-HU"/>
              <a:pPr>
                <a:defRPr/>
              </a:pPr>
              <a:t>2023. 03. 01.</a:t>
            </a:fld>
            <a:endParaRPr lang="hu-HU"/>
          </a:p>
        </p:txBody>
      </p:sp>
      <p:sp>
        <p:nvSpPr>
          <p:cNvPr id="6" name="Élőláb helye 21">
            <a:extLst>
              <a:ext uri="{FF2B5EF4-FFF2-40B4-BE49-F238E27FC236}">
                <a16:creationId xmlns:a16="http://schemas.microsoft.com/office/drawing/2014/main" id="{3B02F7E7-4D03-44C2-81C8-EB4D3597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F3635CA2-46EC-45CE-8569-1ACC9EF7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CC264-9418-47DB-ACA4-E97086F77D5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4184558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9">
            <a:extLst>
              <a:ext uri="{FF2B5EF4-FFF2-40B4-BE49-F238E27FC236}">
                <a16:creationId xmlns:a16="http://schemas.microsoft.com/office/drawing/2014/main" id="{DEDF4E9F-8116-4D6E-80C7-77B2B25D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847D-DE51-4F95-927F-C72244460118}" type="datetime1">
              <a:rPr lang="hu-HU"/>
              <a:pPr>
                <a:defRPr/>
              </a:pPr>
              <a:t>2023. 03. 01.</a:t>
            </a:fld>
            <a:endParaRPr lang="hu-HU"/>
          </a:p>
        </p:txBody>
      </p:sp>
      <p:sp>
        <p:nvSpPr>
          <p:cNvPr id="8" name="Élőláb helye 21">
            <a:extLst>
              <a:ext uri="{FF2B5EF4-FFF2-40B4-BE49-F238E27FC236}">
                <a16:creationId xmlns:a16="http://schemas.microsoft.com/office/drawing/2014/main" id="{D6923C9F-BD97-41BF-824D-AF45F4C6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>
            <a:extLst>
              <a:ext uri="{FF2B5EF4-FFF2-40B4-BE49-F238E27FC236}">
                <a16:creationId xmlns:a16="http://schemas.microsoft.com/office/drawing/2014/main" id="{F48C5644-BB67-450E-ADD4-1CDE32FF5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65245-F46D-42C0-B8FC-E3D908F08D6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6260340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9">
            <a:extLst>
              <a:ext uri="{FF2B5EF4-FFF2-40B4-BE49-F238E27FC236}">
                <a16:creationId xmlns:a16="http://schemas.microsoft.com/office/drawing/2014/main" id="{E1EF9701-2743-4702-BCBE-09966740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87C7D-281B-4F27-B6BF-03C96265DEE4}" type="datetime1">
              <a:rPr lang="hu-HU"/>
              <a:pPr>
                <a:defRPr/>
              </a:pPr>
              <a:t>2023. 03. 01.</a:t>
            </a:fld>
            <a:endParaRPr lang="hu-HU"/>
          </a:p>
        </p:txBody>
      </p:sp>
      <p:sp>
        <p:nvSpPr>
          <p:cNvPr id="4" name="Élőláb helye 21">
            <a:extLst>
              <a:ext uri="{FF2B5EF4-FFF2-40B4-BE49-F238E27FC236}">
                <a16:creationId xmlns:a16="http://schemas.microsoft.com/office/drawing/2014/main" id="{4CB56AD2-D95F-4EFE-B1E7-4F1914D5D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>
            <a:extLst>
              <a:ext uri="{FF2B5EF4-FFF2-40B4-BE49-F238E27FC236}">
                <a16:creationId xmlns:a16="http://schemas.microsoft.com/office/drawing/2014/main" id="{9CC1EF90-EB72-4352-B317-F7E85442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F9D98-1E3F-4634-9E87-2FE7DBDC967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0393102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>
            <a:extLst>
              <a:ext uri="{FF2B5EF4-FFF2-40B4-BE49-F238E27FC236}">
                <a16:creationId xmlns:a16="http://schemas.microsoft.com/office/drawing/2014/main" id="{0887F01B-9BA3-45D2-81AD-84F3316E7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A8B99-93FD-4EA0-AC92-A9DF6F2E9744}" type="datetime1">
              <a:rPr lang="hu-HU"/>
              <a:pPr>
                <a:defRPr/>
              </a:pPr>
              <a:t>2023. 03. 01.</a:t>
            </a:fld>
            <a:endParaRPr lang="hu-HU"/>
          </a:p>
        </p:txBody>
      </p:sp>
      <p:sp>
        <p:nvSpPr>
          <p:cNvPr id="3" name="Élőláb helye 21">
            <a:extLst>
              <a:ext uri="{FF2B5EF4-FFF2-40B4-BE49-F238E27FC236}">
                <a16:creationId xmlns:a16="http://schemas.microsoft.com/office/drawing/2014/main" id="{76DE6E19-573B-4C38-8694-F704C3CD4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>
            <a:extLst>
              <a:ext uri="{FF2B5EF4-FFF2-40B4-BE49-F238E27FC236}">
                <a16:creationId xmlns:a16="http://schemas.microsoft.com/office/drawing/2014/main" id="{23C623A0-6652-486C-889F-BDF7C06F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B0625-D37A-4DDE-BC8C-6606A241516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5676856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>
            <a:extLst>
              <a:ext uri="{FF2B5EF4-FFF2-40B4-BE49-F238E27FC236}">
                <a16:creationId xmlns:a16="http://schemas.microsoft.com/office/drawing/2014/main" id="{F845B144-7C81-4D27-9B25-CC80E297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B6282-2A3F-4361-901B-380BA7152976}" type="datetime1">
              <a:rPr lang="hu-HU"/>
              <a:pPr>
                <a:defRPr/>
              </a:pPr>
              <a:t>2023. 03. 01.</a:t>
            </a:fld>
            <a:endParaRPr lang="hu-HU"/>
          </a:p>
        </p:txBody>
      </p:sp>
      <p:sp>
        <p:nvSpPr>
          <p:cNvPr id="6" name="Élőláb helye 21">
            <a:extLst>
              <a:ext uri="{FF2B5EF4-FFF2-40B4-BE49-F238E27FC236}">
                <a16:creationId xmlns:a16="http://schemas.microsoft.com/office/drawing/2014/main" id="{58E0B673-6ED9-42E3-B404-6D307E2B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4A5C1689-2F42-4036-9551-4BDE4997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ECCDF-3DF5-4126-B837-0806F66821D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3152539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>
            <a:extLst>
              <a:ext uri="{FF2B5EF4-FFF2-40B4-BE49-F238E27FC236}">
                <a16:creationId xmlns:a16="http://schemas.microsoft.com/office/drawing/2014/main" id="{FF2490F6-9B43-4BCE-9503-069451297856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erékszögű háromszög 14">
            <a:extLst>
              <a:ext uri="{FF2B5EF4-FFF2-40B4-BE49-F238E27FC236}">
                <a16:creationId xmlns:a16="http://schemas.microsoft.com/office/drawing/2014/main" id="{E1BEE917-06F4-439B-A79B-BD44A597F7D2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zabadkézi sokszög 15">
            <a:extLst>
              <a:ext uri="{FF2B5EF4-FFF2-40B4-BE49-F238E27FC236}">
                <a16:creationId xmlns:a16="http://schemas.microsoft.com/office/drawing/2014/main" id="{2D3CE6F3-AF60-4A94-9E4E-3AA91F4A4123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16">
            <a:extLst>
              <a:ext uri="{FF2B5EF4-FFF2-40B4-BE49-F238E27FC236}">
                <a16:creationId xmlns:a16="http://schemas.microsoft.com/office/drawing/2014/main" id="{52DE7F7A-85E8-441A-B10B-D559B4E538C7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>
            <a:extLst>
              <a:ext uri="{FF2B5EF4-FFF2-40B4-BE49-F238E27FC236}">
                <a16:creationId xmlns:a16="http://schemas.microsoft.com/office/drawing/2014/main" id="{10E82920-0C51-4BC3-BB63-61BB37C6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7851-0E87-4965-B8AB-F02FAACD818D}" type="datetime1">
              <a:rPr lang="hu-HU"/>
              <a:pPr>
                <a:defRPr/>
              </a:pPr>
              <a:t>2023. 03. 01.</a:t>
            </a:fld>
            <a:endParaRPr lang="hu-HU"/>
          </a:p>
        </p:txBody>
      </p:sp>
      <p:sp>
        <p:nvSpPr>
          <p:cNvPr id="10" name="Élőláb helye 5">
            <a:extLst>
              <a:ext uri="{FF2B5EF4-FFF2-40B4-BE49-F238E27FC236}">
                <a16:creationId xmlns:a16="http://schemas.microsoft.com/office/drawing/2014/main" id="{8C90FC7F-88A6-46A1-8A52-77932024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>
            <a:extLst>
              <a:ext uri="{FF2B5EF4-FFF2-40B4-BE49-F238E27FC236}">
                <a16:creationId xmlns:a16="http://schemas.microsoft.com/office/drawing/2014/main" id="{BC401DC1-646B-4493-AA63-BC41CF8C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110E75E-102F-41D9-AE41-5A79324C29E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4947785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>
            <a:extLst>
              <a:ext uri="{FF2B5EF4-FFF2-40B4-BE49-F238E27FC236}">
                <a16:creationId xmlns:a16="http://schemas.microsoft.com/office/drawing/2014/main" id="{DD21D605-4475-4D27-AD1D-A425DCC1B7FB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>
            <a:extLst>
              <a:ext uri="{FF2B5EF4-FFF2-40B4-BE49-F238E27FC236}">
                <a16:creationId xmlns:a16="http://schemas.microsoft.com/office/drawing/2014/main" id="{48C1415C-F742-4E38-A039-1274DA72CE38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>
            <a:extLst>
              <a:ext uri="{FF2B5EF4-FFF2-40B4-BE49-F238E27FC236}">
                <a16:creationId xmlns:a16="http://schemas.microsoft.com/office/drawing/2014/main" id="{E2A4B133-2BD4-4ABF-B8FC-891DF8C059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9" name="Szöveg helye 29">
            <a:extLst>
              <a:ext uri="{FF2B5EF4-FFF2-40B4-BE49-F238E27FC236}">
                <a16:creationId xmlns:a16="http://schemas.microsoft.com/office/drawing/2014/main" id="{6E30E5F3-F5DF-4B29-9496-C5412FB1AF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0" name="Dátum helye 9">
            <a:extLst>
              <a:ext uri="{FF2B5EF4-FFF2-40B4-BE49-F238E27FC236}">
                <a16:creationId xmlns:a16="http://schemas.microsoft.com/office/drawing/2014/main" id="{2DA0BD33-F7FF-4ADB-862B-00CB55BB7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B7F7D1D-3E4C-4C84-8D1C-75A7D4580AE6}" type="datetime1">
              <a:rPr lang="hu-HU"/>
              <a:pPr>
                <a:defRPr/>
              </a:pPr>
              <a:t>2023. 03. 01.</a:t>
            </a:fld>
            <a:endParaRPr lang="hu-HU"/>
          </a:p>
        </p:txBody>
      </p:sp>
      <p:sp>
        <p:nvSpPr>
          <p:cNvPr id="22" name="Élőláb helye 21">
            <a:extLst>
              <a:ext uri="{FF2B5EF4-FFF2-40B4-BE49-F238E27FC236}">
                <a16:creationId xmlns:a16="http://schemas.microsoft.com/office/drawing/2014/main" id="{1DB904BF-51B0-49DB-910A-1A85D2A48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98307429-5E2B-42FB-91C3-DA2E15E56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8AF0E5FF-AACC-42D3-B6A1-37B5D90EB2D9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1033" name="Csoportba foglalás 1">
            <a:extLst>
              <a:ext uri="{FF2B5EF4-FFF2-40B4-BE49-F238E27FC236}">
                <a16:creationId xmlns:a16="http://schemas.microsoft.com/office/drawing/2014/main" id="{3B9ADA4F-6C5A-4C86-9CFF-CE732949267C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>
              <a:extLst>
                <a:ext uri="{FF2B5EF4-FFF2-40B4-BE49-F238E27FC236}">
                  <a16:creationId xmlns:a16="http://schemas.microsoft.com/office/drawing/2014/main" id="{C0C36E68-E10C-414E-86DE-0FCB6F422FC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Szabadkézi sokszög 12">
              <a:extLst>
                <a:ext uri="{FF2B5EF4-FFF2-40B4-BE49-F238E27FC236}">
                  <a16:creationId xmlns:a16="http://schemas.microsoft.com/office/drawing/2014/main" id="{967C199B-EBFA-4531-8872-F0D5B59BDBF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191" r:id="rId2"/>
    <p:sldLayoutId id="2147484200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201" r:id="rId9"/>
    <p:sldLayoutId id="2147484197" r:id="rId10"/>
    <p:sldLayoutId id="2147484198" r:id="rId11"/>
    <p:sldLayoutId id="214748420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lg3gGewQ5U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0083DB-2909-4572-A127-30C401E9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412875"/>
            <a:ext cx="6769100" cy="1439863"/>
          </a:xfrm>
        </p:spPr>
        <p:txBody>
          <a:bodyPr/>
          <a:lstStyle/>
          <a:p>
            <a:pPr>
              <a:defRPr/>
            </a:pPr>
            <a:r>
              <a:rPr lang="en-GB" altLang="hu-HU" dirty="0"/>
              <a:t>Neural networks and Neural Network training with the backpropagation algorithm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>
            <a:extLst>
              <a:ext uri="{FF2B5EF4-FFF2-40B4-BE49-F238E27FC236}">
                <a16:creationId xmlns:a16="http://schemas.microsoft.com/office/drawing/2014/main" id="{597C2A28-8257-4F40-96D7-D80E5FE2E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55750"/>
            <a:ext cx="8812658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„hill climber” or „gradient descent” algorithm’s version for neural networks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decide based upon the gradient, which way to step in the error surface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„gradient method” – principle of steepest descent: we will step in the opposite direction compared to the gradient vector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from a random initialization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size is set heuristically („learn rate”) – we will see later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(continue stepping until we get stuck)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guarantees converging to local optimum</a:t>
            </a:r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12" descr="szte_cimer.tif">
            <a:extLst>
              <a:ext uri="{FF2B5EF4-FFF2-40B4-BE49-F238E27FC236}">
                <a16:creationId xmlns:a16="http://schemas.microsoft.com/office/drawing/2014/main" id="{638F83CB-3F08-4CAF-891D-BA6B1442A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47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ím 8">
            <a:extLst>
              <a:ext uri="{FF2B5EF4-FFF2-40B4-BE49-F238E27FC236}">
                <a16:creationId xmlns:a16="http://schemas.microsoft.com/office/drawing/2014/main" id="{77DD413F-9588-40FB-8157-642E7F833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07963"/>
            <a:ext cx="8229600" cy="566737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The backpropagation algorithm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D0BCB2E6-701B-4D36-A01F-613AC1ABE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8438" name="Rectangle 9">
            <a:extLst>
              <a:ext uri="{FF2B5EF4-FFF2-40B4-BE49-F238E27FC236}">
                <a16:creationId xmlns:a16="http://schemas.microsoft.com/office/drawing/2014/main" id="{C6963ABE-8725-4633-974D-BCC73AAF6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8439" name="Rectangle 11">
            <a:extLst>
              <a:ext uri="{FF2B5EF4-FFF2-40B4-BE49-F238E27FC236}">
                <a16:creationId xmlns:a16="http://schemas.microsoft.com/office/drawing/2014/main" id="{954AEE3D-20E9-4301-8F1E-A41986714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8440" name="Rectangle 12">
            <a:extLst>
              <a:ext uri="{FF2B5EF4-FFF2-40B4-BE49-F238E27FC236}">
                <a16:creationId xmlns:a16="http://schemas.microsoft.com/office/drawing/2014/main" id="{4895FA62-712D-4D2F-B1FF-DD17BA6FB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8441" name="Rectangle 14">
            <a:extLst>
              <a:ext uri="{FF2B5EF4-FFF2-40B4-BE49-F238E27FC236}">
                <a16:creationId xmlns:a16="http://schemas.microsoft.com/office/drawing/2014/main" id="{05DC66E4-6C2B-4045-9F52-ACE638BEB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18442" name="Picture 3">
            <a:extLst>
              <a:ext uri="{FF2B5EF4-FFF2-40B4-BE49-F238E27FC236}">
                <a16:creationId xmlns:a16="http://schemas.microsoft.com/office/drawing/2014/main" id="{B9BBF461-F75E-49E6-A250-8E58ADD80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2" y="4777444"/>
            <a:ext cx="35052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Kép 1">
            <a:extLst>
              <a:ext uri="{FF2B5EF4-FFF2-40B4-BE49-F238E27FC236}">
                <a16:creationId xmlns:a16="http://schemas.microsoft.com/office/drawing/2014/main" id="{47B5E07E-5B93-4F89-B5B5-29578B994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44794"/>
            <a:ext cx="4953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82" name="Object 11">
            <a:extLst>
              <a:ext uri="{FF2B5EF4-FFF2-40B4-BE49-F238E27FC236}">
                <a16:creationId xmlns:a16="http://schemas.microsoft.com/office/drawing/2014/main" id="{E71317E3-80D7-4E0B-A1B3-D51B8C5BB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917508"/>
              </p:ext>
            </p:extLst>
          </p:nvPr>
        </p:nvGraphicFramePr>
        <p:xfrm>
          <a:off x="1908175" y="2276475"/>
          <a:ext cx="33401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06700" imgH="1028700" progId="Equation.3">
                  <p:embed/>
                </p:oleObj>
              </mc:Choice>
              <mc:Fallback>
                <p:oleObj name="Equation" r:id="rId3" imgW="2806700" imgH="1028700" progId="Equation.3">
                  <p:embed/>
                  <p:pic>
                    <p:nvPicPr>
                      <p:cNvPr id="28682" name="Object 11">
                        <a:extLst>
                          <a:ext uri="{FF2B5EF4-FFF2-40B4-BE49-F238E27FC236}">
                            <a16:creationId xmlns:a16="http://schemas.microsoft.com/office/drawing/2014/main" id="{E71317E3-80D7-4E0B-A1B3-D51B8C5BB4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276475"/>
                        <a:ext cx="33401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8674" name="Content Placeholder 11">
                <a:extLst>
                  <a:ext uri="{FF2B5EF4-FFF2-40B4-BE49-F238E27FC236}">
                    <a16:creationId xmlns:a16="http://schemas.microsoft.com/office/drawing/2014/main" id="{6A8AEE00-AE16-4AE1-BEAB-332499040F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675"/>
                <a:ext cx="8229600" cy="4479925"/>
              </a:xfrm>
            </p:spPr>
            <p:txBody>
              <a:bodyPr/>
              <a:lstStyle/>
              <a:p>
                <a:pPr eaLnBrk="1" hangingPunct="1"/>
                <a:r>
                  <a:rPr lang="en-GB" altLang="hu-H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 (sigmoid activation) neuron MSE loss function:</a:t>
                </a:r>
              </a:p>
              <a:p>
                <a:pPr lvl="4" eaLnBrk="1" hangingPunct="1">
                  <a:buFont typeface="Wingdings 2" panose="05020102010507070707" pitchFamily="18" charset="2"/>
                  <a:buNone/>
                </a:pPr>
                <a:endParaRPr lang="en-GB" altLang="hu-H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/>
                <a:endParaRPr lang="en-GB" altLang="hu-H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/>
                <a:endParaRPr lang="en-GB" altLang="hu-H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GB" altLang="hu-H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GB" altLang="hu-H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grouping these together, the dependence of E(w) from a concrete </a:t>
                </a:r>
                <a:r>
                  <a:rPr lang="en-GB" altLang="hu-HU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GB" altLang="hu-HU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GB" altLang="hu-HU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hu-H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observed</a:t>
                </a:r>
              </a:p>
              <a:p>
                <a:pPr eaLnBrk="1" hangingPunct="1"/>
                <a:r>
                  <a:rPr lang="en-GB" altLang="hu-H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Differentiation: derivations using the chain rule</a:t>
                </a:r>
              </a:p>
              <a:p>
                <a:pPr eaLnBrk="1" hangingPunct="1"/>
                <a:endParaRPr lang="en-GB" altLang="hu-H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GB" altLang="hu-H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GB" altLang="hu-H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 updates in every step: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alt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alt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hu-HU" alt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hu-HU" altLang="hu-H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alt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alt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hu-HU" alt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hu-HU" altLang="hu-H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l-GR" altLang="hu-H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f>
                      <m:fPr>
                        <m:ctrlPr>
                          <a:rPr lang="el-GR" alt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alt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hu-HU" alt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el-GR" alt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hu-HU" alt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alt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hu-HU" alt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GB" altLang="hu-H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/>
                <a:r>
                  <a:rPr lang="en-GB" altLang="hu-H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GB" altLang="hu-HU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en-GB" altLang="hu-H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small positive constant („learning rate”)</a:t>
                </a:r>
              </a:p>
              <a:p>
                <a:pPr eaLnBrk="1" hangingPunct="1"/>
                <a:endParaRPr lang="en-GB" altLang="hu-H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674" name="Content Placeholder 11">
                <a:extLst>
                  <a:ext uri="{FF2B5EF4-FFF2-40B4-BE49-F238E27FC236}">
                    <a16:creationId xmlns:a16="http://schemas.microsoft.com/office/drawing/2014/main" id="{6A8AEE00-AE16-4AE1-BEAB-332499040F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675"/>
                <a:ext cx="8229600" cy="4479925"/>
              </a:xfrm>
              <a:blipFill>
                <a:blip r:embed="rId5"/>
                <a:stretch>
                  <a:fillRect l="-593" t="-952" r="-296" b="-829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5" name="Picture 12" descr="szte_cimer.tif">
            <a:extLst>
              <a:ext uri="{FF2B5EF4-FFF2-40B4-BE49-F238E27FC236}">
                <a16:creationId xmlns:a16="http://schemas.microsoft.com/office/drawing/2014/main" id="{F20B35C7-D5E2-4CD4-A17B-61E092B774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ím 8">
            <a:extLst>
              <a:ext uri="{FF2B5EF4-FFF2-40B4-BE49-F238E27FC236}">
                <a16:creationId xmlns:a16="http://schemas.microsoft.com/office/drawing/2014/main" id="{2663A738-BC89-47BB-8C9A-5F60AEFD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81025"/>
            <a:ext cx="8229600" cy="5667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hu-HU" sz="3600" dirty="0">
                <a:solidFill>
                  <a:schemeClr val="bg1"/>
                </a:solidFill>
              </a:rPr>
              <a:t>The backpropagation algorithm</a:t>
            </a:r>
            <a:br>
              <a:rPr lang="en-GB" altLang="hu-HU" sz="3600" dirty="0">
                <a:solidFill>
                  <a:schemeClr val="bg1"/>
                </a:solidFill>
              </a:rPr>
            </a:br>
            <a:r>
              <a:rPr lang="en-GB" altLang="hu-HU" sz="3600" dirty="0">
                <a:solidFill>
                  <a:schemeClr val="bg1"/>
                </a:solidFill>
              </a:rPr>
              <a:t> for a single neuron (reminder)</a:t>
            </a:r>
            <a:endParaRPr lang="en-GB" altLang="hu-HU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4DC1F517-D3DC-4716-A9D9-B8A268687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hu-HU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8" name="Rectangle 9">
            <a:extLst>
              <a:ext uri="{FF2B5EF4-FFF2-40B4-BE49-F238E27FC236}">
                <a16:creationId xmlns:a16="http://schemas.microsoft.com/office/drawing/2014/main" id="{23EADECB-79A0-4298-B27A-D0653C4FF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hu-HU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9" name="Rectangle 11">
            <a:extLst>
              <a:ext uri="{FF2B5EF4-FFF2-40B4-BE49-F238E27FC236}">
                <a16:creationId xmlns:a16="http://schemas.microsoft.com/office/drawing/2014/main" id="{650F59C7-B744-4F8F-844D-E604F059C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hu-HU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80" name="Rectangle 12">
            <a:extLst>
              <a:ext uri="{FF2B5EF4-FFF2-40B4-BE49-F238E27FC236}">
                <a16:creationId xmlns:a16="http://schemas.microsoft.com/office/drawing/2014/main" id="{0AF5ED70-DB55-4C4C-A0B7-FBE95720C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hu-HU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81" name="Rectangle 14">
            <a:extLst>
              <a:ext uri="{FF2B5EF4-FFF2-40B4-BE49-F238E27FC236}">
                <a16:creationId xmlns:a16="http://schemas.microsoft.com/office/drawing/2014/main" id="{0FE37D0F-2414-4341-A76C-C7EECF93F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hu-HU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83" name="Rectangle 6">
            <a:extLst>
              <a:ext uri="{FF2B5EF4-FFF2-40B4-BE49-F238E27FC236}">
                <a16:creationId xmlns:a16="http://schemas.microsoft.com/office/drawing/2014/main" id="{0C447694-DEE1-4822-A00E-AA42A4818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hu-HU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8684" name="Object 5">
            <a:extLst>
              <a:ext uri="{FF2B5EF4-FFF2-40B4-BE49-F238E27FC236}">
                <a16:creationId xmlns:a16="http://schemas.microsoft.com/office/drawing/2014/main" id="{13AF437D-C7F1-4ECD-98B2-78A419159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078550"/>
              </p:ext>
            </p:extLst>
          </p:nvPr>
        </p:nvGraphicFramePr>
        <p:xfrm>
          <a:off x="2700338" y="4868863"/>
          <a:ext cx="24971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9000" imgH="431800" progId="Equation.3">
                  <p:embed/>
                </p:oleObj>
              </mc:Choice>
              <mc:Fallback>
                <p:oleObj name="Equation" r:id="rId7" imgW="2159000" imgH="431800" progId="Equation.3">
                  <p:embed/>
                  <p:pic>
                    <p:nvPicPr>
                      <p:cNvPr id="28684" name="Object 5">
                        <a:extLst>
                          <a:ext uri="{FF2B5EF4-FFF2-40B4-BE49-F238E27FC236}">
                            <a16:creationId xmlns:a16="http://schemas.microsoft.com/office/drawing/2014/main" id="{13AF437D-C7F1-4ECD-98B2-78A419159F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868863"/>
                        <a:ext cx="24971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3A272827-ACE8-4EEE-93C5-813DBF65F6B2}"/>
              </a:ext>
            </a:extLst>
          </p:cNvPr>
          <p:cNvCxnSpPr/>
          <p:nvPr/>
        </p:nvCxnSpPr>
        <p:spPr>
          <a:xfrm>
            <a:off x="3708400" y="5300663"/>
            <a:ext cx="5032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4A27C681-1BDA-4547-AE22-B71DA8E0EFFF}"/>
              </a:ext>
            </a:extLst>
          </p:cNvPr>
          <p:cNvCxnSpPr/>
          <p:nvPr/>
        </p:nvCxnSpPr>
        <p:spPr>
          <a:xfrm>
            <a:off x="4284663" y="5300663"/>
            <a:ext cx="6477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ED3CC18F-E392-4FE5-82AD-D7C11D98CF95}"/>
              </a:ext>
            </a:extLst>
          </p:cNvPr>
          <p:cNvCxnSpPr>
            <a:cxnSpLocks/>
          </p:cNvCxnSpPr>
          <p:nvPr/>
        </p:nvCxnSpPr>
        <p:spPr>
          <a:xfrm>
            <a:off x="5003800" y="5300663"/>
            <a:ext cx="1365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60A6DC90-5231-41BF-A3B2-B45FB4CC42B5}"/>
              </a:ext>
            </a:extLst>
          </p:cNvPr>
          <p:cNvCxnSpPr/>
          <p:nvPr/>
        </p:nvCxnSpPr>
        <p:spPr>
          <a:xfrm>
            <a:off x="5248275" y="2492896"/>
            <a:ext cx="5048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8D0E531F-92E2-45AE-9834-554275F6E98A}"/>
              </a:ext>
            </a:extLst>
          </p:cNvPr>
          <p:cNvCxnSpPr/>
          <p:nvPr/>
        </p:nvCxnSpPr>
        <p:spPr>
          <a:xfrm>
            <a:off x="5364163" y="2924175"/>
            <a:ext cx="6477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65132764-8376-4859-AC32-8BF08D748FBC}"/>
              </a:ext>
            </a:extLst>
          </p:cNvPr>
          <p:cNvCxnSpPr>
            <a:cxnSpLocks/>
          </p:cNvCxnSpPr>
          <p:nvPr/>
        </p:nvCxnSpPr>
        <p:spPr>
          <a:xfrm>
            <a:off x="5310981" y="3213100"/>
            <a:ext cx="18970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1" name="Rectangle 8">
            <a:extLst>
              <a:ext uri="{FF2B5EF4-FFF2-40B4-BE49-F238E27FC236}">
                <a16:creationId xmlns:a16="http://schemas.microsoft.com/office/drawing/2014/main" id="{2BD85A4A-628C-4BAE-B23E-E3C97E0EF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hu-HU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61EA72-2C36-45DA-8790-17D151DF99A7}"/>
              </a:ext>
            </a:extLst>
          </p:cNvPr>
          <p:cNvSpPr/>
          <p:nvPr/>
        </p:nvSpPr>
        <p:spPr>
          <a:xfrm>
            <a:off x="3708400" y="2194549"/>
            <a:ext cx="1359149" cy="596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- Objective function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5D649E-02BF-4FE9-A011-5DA0DE20A17E}"/>
              </a:ext>
            </a:extLst>
          </p:cNvPr>
          <p:cNvSpPr/>
          <p:nvPr/>
        </p:nvSpPr>
        <p:spPr>
          <a:xfrm>
            <a:off x="3619329" y="2660781"/>
            <a:ext cx="1578146" cy="3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- activation function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629BA70-DCCF-4A86-8B89-DC9C8E8A5665}"/>
              </a:ext>
            </a:extLst>
          </p:cNvPr>
          <p:cNvSpPr/>
          <p:nvPr/>
        </p:nvSpPr>
        <p:spPr>
          <a:xfrm>
            <a:off x="3619329" y="3023667"/>
            <a:ext cx="1537289" cy="376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- Linear activation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Content Placeholder 11">
                <a:extLst>
                  <a:ext uri="{FF2B5EF4-FFF2-40B4-BE49-F238E27FC236}">
                    <a16:creationId xmlns:a16="http://schemas.microsoft.com/office/drawing/2014/main" id="{79B34F61-A557-45B2-A6C0-2F3E091779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675"/>
                <a:ext cx="8229600" cy="4608513"/>
              </a:xfrm>
            </p:spPr>
            <p:txBody>
              <a:bodyPr/>
              <a:lstStyle/>
              <a:p>
                <a:pPr eaLnBrk="1" hangingPunct="1"/>
                <a:r>
                  <a:rPr lang="en-GB" altLang="hu-H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 case: multiple output neurons, </a:t>
                </a:r>
                <a:r>
                  <a:rPr lang="en-GB" altLang="hu-HU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multilayered</a:t>
                </a:r>
                <a:r>
                  <a:rPr lang="en-GB" altLang="hu-H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network</a:t>
                </a:r>
              </a:p>
              <a:p>
                <a:pPr eaLnBrk="1" hangingPunct="1"/>
                <a:endParaRPr lang="en-GB" altLang="hu-H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/>
                <a: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chain rule is applied again, with multiple steps (the input of the hidden neurons is not x, but the output of the previous layer’s neurons)</a:t>
                </a:r>
              </a:p>
              <a:p>
                <a:pPr lvl="2" eaLnBrk="1" hangingPunct="1"/>
                <a:r>
                  <a:rPr lang="en-GB" altLang="hu-HU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(for simplicity D is omitted from the equation’s derivation (deduction))</a:t>
                </a:r>
              </a:p>
              <a:p>
                <a:pPr lvl="2" eaLnBrk="1" hangingPunct="1"/>
                <a:r>
                  <a:rPr lang="en-GB" altLang="hu-HU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derivative (shorty: „error”) is calculated firstly for the output layer</a:t>
                </a:r>
              </a:p>
              <a:p>
                <a:pPr lvl="2" eaLnBrk="1" hangingPunct="1"/>
                <a:r>
                  <a:rPr lang="en-GB" altLang="hu-HU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the error is propagated backwards to the to earlier layers - layer by layer (backpropagation!)</a:t>
                </a:r>
              </a:p>
              <a:p>
                <a:pPr lvl="4" eaLnBrk="1" hangingPunct="1">
                  <a:buFontTx/>
                  <a:buChar char="-"/>
                </a:pPr>
                <a:r>
                  <a:rPr lang="en-GB" altLang="hu-H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 of output unit 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altLang="hu-HU" sz="1600">
                            <a:latin typeface="Segoe UI Symbol" panose="020B0502040204020203" pitchFamily="34" charset="0"/>
                            <a:ea typeface="Segoe UI Symbol" panose="020B0502040204020203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(1−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16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4" eaLnBrk="1" hangingPunct="1">
                  <a:buFontTx/>
                  <a:buChar char="-"/>
                </a:pPr>
                <a:r>
                  <a:rPr lang="en-GB" altLang="hu-H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 of hidden unit h (backwards by layers): </a:t>
                </a:r>
                <a:br>
                  <a:rPr lang="en-GB" altLang="hu-H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altLang="hu-HU" sz="1600">
                            <a:latin typeface="Segoe UI Symbol" panose="020B0502040204020203" pitchFamily="34" charset="0"/>
                            <a:ea typeface="Segoe UI Symbol" panose="020B0502040204020203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GB" altLang="hu-HU" sz="1600" b="0" i="1" smtClean="0"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(1−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𝑈𝑠𝑒𝑠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𝑘h</m:t>
                            </m:r>
                          </m:sub>
                        </m:sSub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GB" altLang="hu-HU" sz="1600">
                                <a:latin typeface="Segoe UI Symbol" panose="020B0502040204020203" pitchFamily="34" charset="0"/>
                                <a:ea typeface="Segoe UI Symbol" panose="020B0502040204020203" pitchFamily="34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GB" sz="16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2" eaLnBrk="1" hangingPunct="1"/>
                <a:r>
                  <a:rPr lang="en-GB" altLang="hu-HU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Interpretation: a neuron’s error is proportional to the weighted</a:t>
                </a:r>
                <a:br>
                  <a:rPr lang="en-GB" altLang="hu-HU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altLang="hu-HU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errors of the neurons receiving its output</a:t>
                </a:r>
              </a:p>
              <a:p>
                <a:pPr lvl="3" eaLnBrk="1" hangingPunct="1"/>
                <a:r>
                  <a:rPr lang="en-GB" altLang="hu-H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the weights equal to the given connection’s weight</a:t>
                </a:r>
              </a:p>
              <a:p>
                <a:pPr eaLnBrk="1" hangingPunct="1"/>
                <a:endParaRPr lang="en-GB" altLang="hu-H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482" name="Content Placeholder 11">
                <a:extLst>
                  <a:ext uri="{FF2B5EF4-FFF2-40B4-BE49-F238E27FC236}">
                    <a16:creationId xmlns:a16="http://schemas.microsoft.com/office/drawing/2014/main" id="{79B34F61-A557-45B2-A6C0-2F3E091779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675"/>
                <a:ext cx="8229600" cy="4608513"/>
              </a:xfrm>
              <a:blipFill>
                <a:blip r:embed="rId3"/>
                <a:stretch>
                  <a:fillRect l="-593" t="-926" b="-5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3" name="Picture 12" descr="szte_cimer.tif">
            <a:extLst>
              <a:ext uri="{FF2B5EF4-FFF2-40B4-BE49-F238E27FC236}">
                <a16:creationId xmlns:a16="http://schemas.microsoft.com/office/drawing/2014/main" id="{0C1BA3E4-907D-4908-A7F4-C12C55E6F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ím 8">
            <a:extLst>
              <a:ext uri="{FF2B5EF4-FFF2-40B4-BE49-F238E27FC236}">
                <a16:creationId xmlns:a16="http://schemas.microsoft.com/office/drawing/2014/main" id="{14513864-90C7-4E25-B3C0-86E02156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2250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3600" dirty="0">
                <a:solidFill>
                  <a:schemeClr val="bg1"/>
                </a:solidFill>
              </a:rPr>
              <a:t>The backpropagation algorithm in general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CC72F683-6F4C-40B6-B5D6-93D8D964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0486" name="Rectangle 9">
            <a:extLst>
              <a:ext uri="{FF2B5EF4-FFF2-40B4-BE49-F238E27FC236}">
                <a16:creationId xmlns:a16="http://schemas.microsoft.com/office/drawing/2014/main" id="{9C0B5256-369F-401D-A738-89B03CB04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0487" name="Rectangle 11">
            <a:extLst>
              <a:ext uri="{FF2B5EF4-FFF2-40B4-BE49-F238E27FC236}">
                <a16:creationId xmlns:a16="http://schemas.microsoft.com/office/drawing/2014/main" id="{F6B0065C-661C-409D-BE52-E47D4F778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0488" name="Rectangle 12">
            <a:extLst>
              <a:ext uri="{FF2B5EF4-FFF2-40B4-BE49-F238E27FC236}">
                <a16:creationId xmlns:a16="http://schemas.microsoft.com/office/drawing/2014/main" id="{0FB2685E-C89D-479B-BA9F-B0FDF7B24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0489" name="Rectangle 14">
            <a:extLst>
              <a:ext uri="{FF2B5EF4-FFF2-40B4-BE49-F238E27FC236}">
                <a16:creationId xmlns:a16="http://schemas.microsoft.com/office/drawing/2014/main" id="{75EE840A-6EF4-4654-B5CF-76A3400B8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0490" name="Rectangle 6">
            <a:extLst>
              <a:ext uri="{FF2B5EF4-FFF2-40B4-BE49-F238E27FC236}">
                <a16:creationId xmlns:a16="http://schemas.microsoft.com/office/drawing/2014/main" id="{5C0D4160-9E83-4F39-9877-93DAE1EA4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0491" name="Rectangle 8">
            <a:extLst>
              <a:ext uri="{FF2B5EF4-FFF2-40B4-BE49-F238E27FC236}">
                <a16:creationId xmlns:a16="http://schemas.microsoft.com/office/drawing/2014/main" id="{D1E9809C-7C29-4ADE-9017-DFE4F768E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0492" name="Rectangle 6">
            <a:extLst>
              <a:ext uri="{FF2B5EF4-FFF2-40B4-BE49-F238E27FC236}">
                <a16:creationId xmlns:a16="http://schemas.microsoft.com/office/drawing/2014/main" id="{446F8D25-A26B-4FD7-8B07-1A3CD63CA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graphicFrame>
        <p:nvGraphicFramePr>
          <p:cNvPr id="20493" name="Object 5">
            <a:extLst>
              <a:ext uri="{FF2B5EF4-FFF2-40B4-BE49-F238E27FC236}">
                <a16:creationId xmlns:a16="http://schemas.microsoft.com/office/drawing/2014/main" id="{39A8216F-7AED-4272-9E76-A2B0097E80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00361"/>
              </p:ext>
            </p:extLst>
          </p:nvPr>
        </p:nvGraphicFramePr>
        <p:xfrm>
          <a:off x="2763838" y="2224088"/>
          <a:ext cx="1958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66900" imgH="431800" progId="Equation.3">
                  <p:embed/>
                </p:oleObj>
              </mc:Choice>
              <mc:Fallback>
                <p:oleObj name="Equation" r:id="rId5" imgW="1866900" imgH="431800" progId="Equation.3">
                  <p:embed/>
                  <p:pic>
                    <p:nvPicPr>
                      <p:cNvPr id="20493" name="Object 5">
                        <a:extLst>
                          <a:ext uri="{FF2B5EF4-FFF2-40B4-BE49-F238E27FC236}">
                            <a16:creationId xmlns:a16="http://schemas.microsoft.com/office/drawing/2014/main" id="{39A8216F-7AED-4272-9E76-A2B0097E80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2224088"/>
                        <a:ext cx="19589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5" name="Picture 4">
            <a:extLst>
              <a:ext uri="{FF2B5EF4-FFF2-40B4-BE49-F238E27FC236}">
                <a16:creationId xmlns:a16="http://schemas.microsoft.com/office/drawing/2014/main" id="{4D01BD04-2EDF-40B1-A024-7C980CD5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5475"/>
            <a:ext cx="15843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506" name="Content Placeholder 11">
                <a:extLst>
                  <a:ext uri="{FF2B5EF4-FFF2-40B4-BE49-F238E27FC236}">
                    <a16:creationId xmlns:a16="http://schemas.microsoft.com/office/drawing/2014/main" id="{5922BD5D-FDCF-42B0-B1BC-56A30A19FA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675"/>
                <a:ext cx="8229600" cy="4608513"/>
              </a:xfrm>
            </p:spPr>
            <p:txBody>
              <a:bodyPr/>
              <a:lstStyle/>
              <a:p>
                <a:pPr eaLnBrk="1" hangingPunct="1"/>
                <a:r>
                  <a:rPr lang="en-GB" altLang="hu-H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in all, the main steps of training with backpropagation:</a:t>
                </a:r>
              </a:p>
              <a:p>
                <a:pPr lvl="1" eaLnBrk="1" hangingPunct="1"/>
                <a: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Going from the inputs to the outputs, the output value of each neuron is computed over D training entities</a:t>
                </a:r>
              </a:p>
              <a:p>
                <a:pPr lvl="2" eaLnBrk="1" hangingPunct="1"/>
                <a:r>
                  <a:rPr lang="en-GB" altLang="hu-HU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outputs are needed for the cost function!</a:t>
                </a:r>
                <a:br>
                  <a:rPr lang="en-GB" altLang="hu-HU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GB" altLang="hu-HU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GB" altLang="hu-HU" sz="1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/>
                <a: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output towards the input, </a:t>
                </a:r>
                <a:b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errors of each neuron is calculated</a:t>
                </a:r>
              </a:p>
              <a:p>
                <a:pPr lvl="1" eaLnBrk="1" hangingPunct="1"/>
                <a: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Weights are updated: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alt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alt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hu-HU" alt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𝑗𝑖</m:t>
                        </m:r>
                      </m:sub>
                    </m:sSub>
                    <m:r>
                      <a:rPr lang="hu-HU" altLang="hu-H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alt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alt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hu-HU" alt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𝑗𝑖</m:t>
                        </m:r>
                      </m:sub>
                    </m:sSub>
                    <m:r>
                      <a:rPr lang="hu-HU" altLang="hu-H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l-GR" altLang="hu-H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sSub>
                      <m:sSubPr>
                        <m:ctrlPr>
                          <a:rPr lang="el-GR" alt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alt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hu-HU" alt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hu-HU" alt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alt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hu-HU" altLang="hu-H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GB" altLang="hu-H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GB" altLang="hu-H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backpropagation works with sparse networks too, or with skip connections between layers. The only hard requirement about the network is that there should be no recurrence (circle)</a:t>
                </a:r>
              </a:p>
              <a:p>
                <a:pPr lvl="1" eaLnBrk="1" hangingPunct="1"/>
                <a:r>
                  <a:rPr lang="en-GB" altLang="hu-HU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there is not, then it can be updated in topological order (sequence)</a:t>
                </a:r>
              </a:p>
              <a:p>
                <a:pPr lvl="1" eaLnBrk="1" hangingPunct="1"/>
                <a:r>
                  <a:rPr lang="en-GB" altLang="hu-HU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there is, then we get a recurrent network – training these is much more complicated</a:t>
                </a:r>
              </a:p>
              <a:p>
                <a:pPr lvl="4" eaLnBrk="1" hangingPunct="1">
                  <a:buFont typeface="Wingdings 2" panose="05020102010507070707" pitchFamily="18" charset="2"/>
                  <a:buNone/>
                </a:pPr>
                <a:endParaRPr lang="en-GB" altLang="hu-H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/>
                <a:endParaRPr lang="en-GB" altLang="hu-H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/>
                <a:endParaRPr lang="en-GB" altLang="hu-H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 eaLnBrk="1" hangingPunct="1"/>
                <a:endParaRPr lang="en-GB" altLang="hu-HU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GB" altLang="hu-H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506" name="Content Placeholder 11">
                <a:extLst>
                  <a:ext uri="{FF2B5EF4-FFF2-40B4-BE49-F238E27FC236}">
                    <a16:creationId xmlns:a16="http://schemas.microsoft.com/office/drawing/2014/main" id="{5922BD5D-FDCF-42B0-B1BC-56A30A19F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675"/>
                <a:ext cx="8229600" cy="4608513"/>
              </a:xfrm>
              <a:blipFill>
                <a:blip r:embed="rId3"/>
                <a:stretch>
                  <a:fillRect l="-593" t="-926" b="-158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7" name="Picture 12" descr="szte_cimer.tif">
            <a:extLst>
              <a:ext uri="{FF2B5EF4-FFF2-40B4-BE49-F238E27FC236}">
                <a16:creationId xmlns:a16="http://schemas.microsoft.com/office/drawing/2014/main" id="{46C44FEA-2073-46E3-8827-520348179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Cím 8">
            <a:extLst>
              <a:ext uri="{FF2B5EF4-FFF2-40B4-BE49-F238E27FC236}">
                <a16:creationId xmlns:a16="http://schemas.microsoft.com/office/drawing/2014/main" id="{D49C8BC7-EEA2-4548-B187-75D28B02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595313"/>
            <a:ext cx="8229600" cy="566737"/>
          </a:xfrm>
        </p:spPr>
        <p:txBody>
          <a:bodyPr/>
          <a:lstStyle/>
          <a:p>
            <a:pPr algn="ctr" eaLnBrk="1" hangingPunct="1"/>
            <a:r>
              <a:rPr lang="en-GB" altLang="hu-HU" sz="3600" dirty="0">
                <a:solidFill>
                  <a:schemeClr val="bg1"/>
                </a:solidFill>
              </a:rPr>
              <a:t>The backpropagation algorithm</a:t>
            </a:r>
            <a:br>
              <a:rPr lang="en-GB" altLang="hu-HU" sz="3600" dirty="0">
                <a:solidFill>
                  <a:schemeClr val="bg1"/>
                </a:solidFill>
              </a:rPr>
            </a:br>
            <a:r>
              <a:rPr lang="en-GB" altLang="hu-HU" sz="3600" dirty="0">
                <a:solidFill>
                  <a:schemeClr val="bg1"/>
                </a:solidFill>
              </a:rPr>
              <a:t>- Summary</a:t>
            </a:r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02F9A914-4310-4175-9437-5B5BFB939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1510" name="Rectangle 9">
            <a:extLst>
              <a:ext uri="{FF2B5EF4-FFF2-40B4-BE49-F238E27FC236}">
                <a16:creationId xmlns:a16="http://schemas.microsoft.com/office/drawing/2014/main" id="{40289923-4452-4075-A97F-7A5AF2E7B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1511" name="Rectangle 11">
            <a:extLst>
              <a:ext uri="{FF2B5EF4-FFF2-40B4-BE49-F238E27FC236}">
                <a16:creationId xmlns:a16="http://schemas.microsoft.com/office/drawing/2014/main" id="{F4D7D638-0465-455C-9930-E215CDE3B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1512" name="Rectangle 12">
            <a:extLst>
              <a:ext uri="{FF2B5EF4-FFF2-40B4-BE49-F238E27FC236}">
                <a16:creationId xmlns:a16="http://schemas.microsoft.com/office/drawing/2014/main" id="{9509DAC3-7493-4B22-9493-9756165EE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1513" name="Rectangle 14">
            <a:extLst>
              <a:ext uri="{FF2B5EF4-FFF2-40B4-BE49-F238E27FC236}">
                <a16:creationId xmlns:a16="http://schemas.microsoft.com/office/drawing/2014/main" id="{E71CC920-D72C-4D71-89A8-69F841E32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1514" name="Rectangle 6">
            <a:extLst>
              <a:ext uri="{FF2B5EF4-FFF2-40B4-BE49-F238E27FC236}">
                <a16:creationId xmlns:a16="http://schemas.microsoft.com/office/drawing/2014/main" id="{EBBEAF5B-7EB0-49CD-B22A-EAB41E35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1515" name="Rectangle 8">
            <a:extLst>
              <a:ext uri="{FF2B5EF4-FFF2-40B4-BE49-F238E27FC236}">
                <a16:creationId xmlns:a16="http://schemas.microsoft.com/office/drawing/2014/main" id="{596B4299-6539-4BD7-BABE-77E7BC589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1516" name="Rectangle 6">
            <a:extLst>
              <a:ext uri="{FF2B5EF4-FFF2-40B4-BE49-F238E27FC236}">
                <a16:creationId xmlns:a16="http://schemas.microsoft.com/office/drawing/2014/main" id="{0D1801FF-3498-466A-BEB7-BFC4FB9C8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21518" name="Picture 4">
            <a:extLst>
              <a:ext uri="{FF2B5EF4-FFF2-40B4-BE49-F238E27FC236}">
                <a16:creationId xmlns:a16="http://schemas.microsoft.com/office/drawing/2014/main" id="{985E47FE-98BB-4127-9B1B-C74DA705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21270"/>
            <a:ext cx="28956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9C91BAE-1627-648B-BC3F-950804DB1547}"/>
              </a:ext>
            </a:extLst>
          </p:cNvPr>
          <p:cNvSpPr txBox="1"/>
          <p:nvPr/>
        </p:nvSpPr>
        <p:spPr>
          <a:xfrm>
            <a:off x="81027" y="6429675"/>
            <a:ext cx="886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Useful video: </a:t>
            </a:r>
            <a:r>
              <a:rPr lang="en-GB" b="1" dirty="0">
                <a:hlinkClick r:id="rId6"/>
              </a:rPr>
              <a:t>What is backpropagation really doing? | Chapter 3, Deep learning</a:t>
            </a:r>
            <a:endParaRPr lang="en-GB" b="1" dirty="0"/>
          </a:p>
        </p:txBody>
      </p: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37BDCF10-DE09-077E-2A16-9822340E0FBA}"/>
              </a:ext>
            </a:extLst>
          </p:cNvPr>
          <p:cNvCxnSpPr/>
          <p:nvPr/>
        </p:nvCxnSpPr>
        <p:spPr>
          <a:xfrm>
            <a:off x="179512" y="6453336"/>
            <a:ext cx="8450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1">
            <a:extLst>
              <a:ext uri="{FF2B5EF4-FFF2-40B4-BE49-F238E27FC236}">
                <a16:creationId xmlns:a16="http://schemas.microsoft.com/office/drawing/2014/main" id="{4E49F88E-21A9-4437-BA1A-7463BD0CD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4675"/>
            <a:ext cx="9108504" cy="4608513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cost functions are averaging the error over all train examples:</a:t>
            </a: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evaluate this, the results of all entities are needed. This excludes e.g., online learning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 backpropagation: summarization over D is skipped from the error function. Instead for each incoming entity (one by one), we evaluate,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calculate the error and the weight updates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Semi-batch backpropagation: not one, and not all training examples are used for updating, instead we are taking a couple of data rows („batch”)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Factually, a slightly different cost function is optimized at every update! (calculated from the current batch)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does not decreases, it is even better: a little randomness is introduced to the system – lowers the chance of getting stuck in a local minimum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 the name: „stochastic” gradient descent (SGD)</a:t>
            </a: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en-GB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12" descr="szte_cimer.tif">
            <a:extLst>
              <a:ext uri="{FF2B5EF4-FFF2-40B4-BE49-F238E27FC236}">
                <a16:creationId xmlns:a16="http://schemas.microsoft.com/office/drawing/2014/main" id="{6A217FF4-0A19-49EA-91A0-617E2BE34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ím 8">
            <a:extLst>
              <a:ext uri="{FF2B5EF4-FFF2-40B4-BE49-F238E27FC236}">
                <a16:creationId xmlns:a16="http://schemas.microsoft.com/office/drawing/2014/main" id="{5DB67E7C-1DCC-49FB-B8A1-57012FEB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8" y="169863"/>
            <a:ext cx="8229600" cy="566737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Stochastic backpropagation</a:t>
            </a:r>
          </a:p>
        </p:txBody>
      </p:sp>
      <p:sp>
        <p:nvSpPr>
          <p:cNvPr id="22533" name="Rectangle 7">
            <a:extLst>
              <a:ext uri="{FF2B5EF4-FFF2-40B4-BE49-F238E27FC236}">
                <a16:creationId xmlns:a16="http://schemas.microsoft.com/office/drawing/2014/main" id="{EFC183BE-4C82-42C9-A270-4F65495DF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2534" name="Rectangle 9">
            <a:extLst>
              <a:ext uri="{FF2B5EF4-FFF2-40B4-BE49-F238E27FC236}">
                <a16:creationId xmlns:a16="http://schemas.microsoft.com/office/drawing/2014/main" id="{0951BDD7-9E22-4295-9AA8-9374DB56F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2535" name="Rectangle 11">
            <a:extLst>
              <a:ext uri="{FF2B5EF4-FFF2-40B4-BE49-F238E27FC236}">
                <a16:creationId xmlns:a16="http://schemas.microsoft.com/office/drawing/2014/main" id="{CCF9B19E-2B87-4CF1-957D-4C2BEA7DD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2536" name="Rectangle 12">
            <a:extLst>
              <a:ext uri="{FF2B5EF4-FFF2-40B4-BE49-F238E27FC236}">
                <a16:creationId xmlns:a16="http://schemas.microsoft.com/office/drawing/2014/main" id="{BF85D1C3-62AF-4812-83DB-F548135CD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2537" name="Rectangle 14">
            <a:extLst>
              <a:ext uri="{FF2B5EF4-FFF2-40B4-BE49-F238E27FC236}">
                <a16:creationId xmlns:a16="http://schemas.microsoft.com/office/drawing/2014/main" id="{C2054BB1-2CA3-4AFD-96F7-B0B1A4888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2538" name="Rectangle 6">
            <a:extLst>
              <a:ext uri="{FF2B5EF4-FFF2-40B4-BE49-F238E27FC236}">
                <a16:creationId xmlns:a16="http://schemas.microsoft.com/office/drawing/2014/main" id="{7C62F864-4C3D-4C77-9958-330DADF3C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2539" name="Rectangle 8">
            <a:extLst>
              <a:ext uri="{FF2B5EF4-FFF2-40B4-BE49-F238E27FC236}">
                <a16:creationId xmlns:a16="http://schemas.microsoft.com/office/drawing/2014/main" id="{EEA95766-80B1-4F24-B1CA-F6E187B7A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2540" name="Rectangle 6">
            <a:extLst>
              <a:ext uri="{FF2B5EF4-FFF2-40B4-BE49-F238E27FC236}">
                <a16:creationId xmlns:a16="http://schemas.microsoft.com/office/drawing/2014/main" id="{B0F71887-1E06-4AC7-8A9C-C53D19AF7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graphicFrame>
        <p:nvGraphicFramePr>
          <p:cNvPr id="22541" name="Object 2">
            <a:extLst>
              <a:ext uri="{FF2B5EF4-FFF2-40B4-BE49-F238E27FC236}">
                <a16:creationId xmlns:a16="http://schemas.microsoft.com/office/drawing/2014/main" id="{53AAEDFF-A26E-4E72-B2F4-AD506E038E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348864"/>
              </p:ext>
            </p:extLst>
          </p:nvPr>
        </p:nvGraphicFramePr>
        <p:xfrm>
          <a:off x="2909888" y="2297113"/>
          <a:ext cx="19573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6900" imgH="431800" progId="Equation.3">
                  <p:embed/>
                </p:oleObj>
              </mc:Choice>
              <mc:Fallback>
                <p:oleObj name="Equation" r:id="rId4" imgW="1866900" imgH="431800" progId="Equation.3">
                  <p:embed/>
                  <p:pic>
                    <p:nvPicPr>
                      <p:cNvPr id="22541" name="Object 2">
                        <a:extLst>
                          <a:ext uri="{FF2B5EF4-FFF2-40B4-BE49-F238E27FC236}">
                            <a16:creationId xmlns:a16="http://schemas.microsoft.com/office/drawing/2014/main" id="{53AAEDFF-A26E-4E72-B2F4-AD506E038E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2297113"/>
                        <a:ext cx="1957387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1">
            <a:extLst>
              <a:ext uri="{FF2B5EF4-FFF2-40B4-BE49-F238E27FC236}">
                <a16:creationId xmlns:a16="http://schemas.microsoft.com/office/drawing/2014/main" id="{CCE8F67F-B60E-42B0-BA87-BDC10069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608513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this (batch) approach is used exclusively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batch based learning: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chance of reaching a local optimum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convergence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execution (no need to process all training data at once)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Simpler implementation (one batch of data fits in memory)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in a (semi) online way is possible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batch-size: 10-100-1000 examples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 to when we are training with all examples, we iterate over the data set several times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„training cycle” over the data is called: a “training epoch”</a:t>
            </a: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en-GB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12" descr="szte_cimer.tif">
            <a:extLst>
              <a:ext uri="{FF2B5EF4-FFF2-40B4-BE49-F238E27FC236}">
                <a16:creationId xmlns:a16="http://schemas.microsoft.com/office/drawing/2014/main" id="{70621587-0CA0-4957-8B21-F976E8B53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ím 8">
            <a:extLst>
              <a:ext uri="{FF2B5EF4-FFF2-40B4-BE49-F238E27FC236}">
                <a16:creationId xmlns:a16="http://schemas.microsoft.com/office/drawing/2014/main" id="{08E912F0-57D3-4CA1-804E-BC8A0D17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22250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Semi-batch backpropagation</a:t>
            </a:r>
          </a:p>
        </p:txBody>
      </p:sp>
      <p:sp>
        <p:nvSpPr>
          <p:cNvPr id="23557" name="Rectangle 7">
            <a:extLst>
              <a:ext uri="{FF2B5EF4-FFF2-40B4-BE49-F238E27FC236}">
                <a16:creationId xmlns:a16="http://schemas.microsoft.com/office/drawing/2014/main" id="{BAD4FB4D-2377-4B9E-BD42-C52BF18A0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3558" name="Rectangle 9">
            <a:extLst>
              <a:ext uri="{FF2B5EF4-FFF2-40B4-BE49-F238E27FC236}">
                <a16:creationId xmlns:a16="http://schemas.microsoft.com/office/drawing/2014/main" id="{9D4D2A47-549B-468B-A89A-A38BE74FF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3559" name="Rectangle 11">
            <a:extLst>
              <a:ext uri="{FF2B5EF4-FFF2-40B4-BE49-F238E27FC236}">
                <a16:creationId xmlns:a16="http://schemas.microsoft.com/office/drawing/2014/main" id="{52722E0C-624D-4263-B184-CF0CF7ACD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3560" name="Rectangle 12">
            <a:extLst>
              <a:ext uri="{FF2B5EF4-FFF2-40B4-BE49-F238E27FC236}">
                <a16:creationId xmlns:a16="http://schemas.microsoft.com/office/drawing/2014/main" id="{FF9F9364-CD57-4652-8B9F-8E735E5AD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3561" name="Rectangle 14">
            <a:extLst>
              <a:ext uri="{FF2B5EF4-FFF2-40B4-BE49-F238E27FC236}">
                <a16:creationId xmlns:a16="http://schemas.microsoft.com/office/drawing/2014/main" id="{B1796F9B-97AF-42B0-A2A4-B1D06439E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3562" name="Rectangle 6">
            <a:extLst>
              <a:ext uri="{FF2B5EF4-FFF2-40B4-BE49-F238E27FC236}">
                <a16:creationId xmlns:a16="http://schemas.microsoft.com/office/drawing/2014/main" id="{A456BF54-80DC-4BF6-ADD0-452A5407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889E997C-B5ED-4E85-B3A1-9D2DDF6AD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3564" name="Rectangle 6">
            <a:extLst>
              <a:ext uri="{FF2B5EF4-FFF2-40B4-BE49-F238E27FC236}">
                <a16:creationId xmlns:a16="http://schemas.microsoft.com/office/drawing/2014/main" id="{093938BD-C367-4203-9011-8A5A5C7A1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11">
                <a:extLst>
                  <a:ext uri="{FF2B5EF4-FFF2-40B4-BE49-F238E27FC236}">
                    <a16:creationId xmlns:a16="http://schemas.microsoft.com/office/drawing/2014/main" id="{14FBCF93-B95A-41C7-B190-AAFFA6115D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675"/>
                <a:ext cx="8229600" cy="4608513"/>
              </a:xfrm>
            </p:spPr>
            <p:txBody>
              <a:bodyPr/>
              <a:lstStyle/>
              <a:p>
                <a:pPr eaLnBrk="1" hangingPunct="1"/>
                <a:r>
                  <a:rPr lang="en-GB" altLang="hu-H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Why is it efficient to train neural networks on GPU-s?</a:t>
                </a:r>
              </a:p>
              <a:p>
                <a:pPr lvl="1" eaLnBrk="1" hangingPunct="1"/>
                <a: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Calculating the activation</a:t>
                </a:r>
                <a:b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one neuron: </a:t>
                </a:r>
                <a14:m>
                  <m:oMath xmlns:m="http://schemas.openxmlformats.org/officeDocument/2006/math">
                    <m:r>
                      <a:rPr lang="en-GB" altLang="hu-HU" sz="20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altLang="hu-HU" sz="20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GB" altLang="hu-HU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altLang="hu-HU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altLang="hu-HU" sz="2000" i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GB" altLang="hu-HU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altLang="hu-HU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hu-HU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altLang="hu-HU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altLang="hu-HU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hu-HU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hu-HU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b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vector-vector multiplication</a:t>
                </a:r>
              </a:p>
              <a:p>
                <a:pPr lvl="1" eaLnBrk="1" hangingPunct="1"/>
                <a: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the neurons’ activations</a:t>
                </a:r>
                <a:b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given layer can be computed</a:t>
                </a:r>
                <a:b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parallel!</a:t>
                </a:r>
                <a:b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matrix-vector multiplication</a:t>
                </a:r>
              </a:p>
              <a:p>
                <a:pPr lvl="1" eaLnBrk="1" hangingPunct="1"/>
                <a: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this can be done for a</a:t>
                </a:r>
                <a:b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batch of input vectors too</a:t>
                </a:r>
                <a:b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parallel!</a:t>
                </a:r>
                <a:b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matrix-matrix multiplication</a:t>
                </a:r>
              </a:p>
              <a:p>
                <a:pPr lvl="1" eaLnBrk="1" hangingPunct="1"/>
                <a:r>
                  <a:rPr lang="en-GB" alt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GPU-s can compute the cell values of the matrix multiplication in parallel – 30-40 times quicker, than a single CPU</a:t>
                </a:r>
                <a:endParaRPr lang="en-GB" altLang="hu-H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/>
                <a:endParaRPr lang="en-GB" altLang="hu-H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/>
                <a:endParaRPr lang="en-GB" altLang="hu-H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 eaLnBrk="1" hangingPunct="1"/>
                <a:endParaRPr lang="en-GB" altLang="hu-HU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GB" altLang="hu-H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578" name="Content Placeholder 11">
                <a:extLst>
                  <a:ext uri="{FF2B5EF4-FFF2-40B4-BE49-F238E27FC236}">
                    <a16:creationId xmlns:a16="http://schemas.microsoft.com/office/drawing/2014/main" id="{14FBCF93-B95A-41C7-B190-AAFFA6115D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675"/>
                <a:ext cx="8229600" cy="4608513"/>
              </a:xfrm>
              <a:blipFill>
                <a:blip r:embed="rId3"/>
                <a:stretch>
                  <a:fillRect l="-593" t="-926" b="-2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79" name="Picture 12" descr="szte_cimer.tif">
            <a:extLst>
              <a:ext uri="{FF2B5EF4-FFF2-40B4-BE49-F238E27FC236}">
                <a16:creationId xmlns:a16="http://schemas.microsoft.com/office/drawing/2014/main" id="{68F82DAA-1FF8-47D6-A24F-E1EBEB971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4300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ím 8">
            <a:extLst>
              <a:ext uri="{FF2B5EF4-FFF2-40B4-BE49-F238E27FC236}">
                <a16:creationId xmlns:a16="http://schemas.microsoft.com/office/drawing/2014/main" id="{DB38765C-5A82-4C45-B5A5-F0C85A6F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19075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Backpropagation on the GPU</a:t>
            </a:r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id="{4CBFCDD3-B5CD-4D25-97D8-1994B1A12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4582" name="Rectangle 9">
            <a:extLst>
              <a:ext uri="{FF2B5EF4-FFF2-40B4-BE49-F238E27FC236}">
                <a16:creationId xmlns:a16="http://schemas.microsoft.com/office/drawing/2014/main" id="{44CC8344-CD1A-4435-8F36-BD56DAD0A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4583" name="Rectangle 11">
            <a:extLst>
              <a:ext uri="{FF2B5EF4-FFF2-40B4-BE49-F238E27FC236}">
                <a16:creationId xmlns:a16="http://schemas.microsoft.com/office/drawing/2014/main" id="{D538708D-AC1F-4A70-B104-2747929F5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4584" name="Rectangle 12">
            <a:extLst>
              <a:ext uri="{FF2B5EF4-FFF2-40B4-BE49-F238E27FC236}">
                <a16:creationId xmlns:a16="http://schemas.microsoft.com/office/drawing/2014/main" id="{32B25873-FCB1-4935-A1AB-0182367F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4585" name="Rectangle 14">
            <a:extLst>
              <a:ext uri="{FF2B5EF4-FFF2-40B4-BE49-F238E27FC236}">
                <a16:creationId xmlns:a16="http://schemas.microsoft.com/office/drawing/2014/main" id="{4B029F05-CE60-469D-9707-1A725980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4586" name="Rectangle 6">
            <a:extLst>
              <a:ext uri="{FF2B5EF4-FFF2-40B4-BE49-F238E27FC236}">
                <a16:creationId xmlns:a16="http://schemas.microsoft.com/office/drawing/2014/main" id="{2B83FB20-8378-4CF3-A3DB-D0457DDA1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4587" name="Rectangle 8">
            <a:extLst>
              <a:ext uri="{FF2B5EF4-FFF2-40B4-BE49-F238E27FC236}">
                <a16:creationId xmlns:a16="http://schemas.microsoft.com/office/drawing/2014/main" id="{18340D8B-1651-40DE-AACA-590EEECFF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4588" name="Rectangle 6">
            <a:extLst>
              <a:ext uri="{FF2B5EF4-FFF2-40B4-BE49-F238E27FC236}">
                <a16:creationId xmlns:a16="http://schemas.microsoft.com/office/drawing/2014/main" id="{088857FD-C776-4C32-A4AA-DE016BDFA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24589" name="Picture 3">
            <a:extLst>
              <a:ext uri="{FF2B5EF4-FFF2-40B4-BE49-F238E27FC236}">
                <a16:creationId xmlns:a16="http://schemas.microsoft.com/office/drawing/2014/main" id="{C11D2F5A-B50F-49CF-98B2-FDD7C4A5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9500"/>
            <a:ext cx="28797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7">
            <a:extLst>
              <a:ext uri="{FF2B5EF4-FFF2-40B4-BE49-F238E27FC236}">
                <a16:creationId xmlns:a16="http://schemas.microsoft.com/office/drawing/2014/main" id="{DAB48120-1983-4208-B2F0-74A55224B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652963"/>
            <a:ext cx="3762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1">
            <a:extLst>
              <a:ext uri="{FF2B5EF4-FFF2-40B4-BE49-F238E27FC236}">
                <a16:creationId xmlns:a16="http://schemas.microsoft.com/office/drawing/2014/main" id="{7FA99B26-D791-4D02-AAAB-594CB157A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608513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backpropagation algorithm provides the mathematical basis to train neural networks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 it only guarantees finding a local optimum, so in order to achieve good training results, some practical tricks are also beneficial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more or less heuristics, not precisely formulated theories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practical tips are introduced in the next slides: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Normalization, randomization of data points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initialization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Fine-tuning the learning rate</a:t>
            </a: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en-GB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12" descr="szte_cimer.tif">
            <a:extLst>
              <a:ext uri="{FF2B5EF4-FFF2-40B4-BE49-F238E27FC236}">
                <a16:creationId xmlns:a16="http://schemas.microsoft.com/office/drawing/2014/main" id="{48972A27-FE38-4ABB-977B-E9A267FD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ím 8">
            <a:extLst>
              <a:ext uri="{FF2B5EF4-FFF2-40B4-BE49-F238E27FC236}">
                <a16:creationId xmlns:a16="http://schemas.microsoft.com/office/drawing/2014/main" id="{E1FC9CAB-63EC-4335-8AE6-027657C70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12725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Training tricks and tips</a:t>
            </a:r>
          </a:p>
        </p:txBody>
      </p:sp>
      <p:sp>
        <p:nvSpPr>
          <p:cNvPr id="25605" name="Rectangle 7">
            <a:extLst>
              <a:ext uri="{FF2B5EF4-FFF2-40B4-BE49-F238E27FC236}">
                <a16:creationId xmlns:a16="http://schemas.microsoft.com/office/drawing/2014/main" id="{F3AEDB4E-5958-411C-8A47-92063A016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5606" name="Rectangle 9">
            <a:extLst>
              <a:ext uri="{FF2B5EF4-FFF2-40B4-BE49-F238E27FC236}">
                <a16:creationId xmlns:a16="http://schemas.microsoft.com/office/drawing/2014/main" id="{80D56C78-6E56-43B6-A523-D42647D3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5607" name="Rectangle 11">
            <a:extLst>
              <a:ext uri="{FF2B5EF4-FFF2-40B4-BE49-F238E27FC236}">
                <a16:creationId xmlns:a16="http://schemas.microsoft.com/office/drawing/2014/main" id="{905A4D85-B134-4AA4-B766-E9C8815BE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5608" name="Rectangle 12">
            <a:extLst>
              <a:ext uri="{FF2B5EF4-FFF2-40B4-BE49-F238E27FC236}">
                <a16:creationId xmlns:a16="http://schemas.microsoft.com/office/drawing/2014/main" id="{FFA80236-0F32-4543-B1D7-D0DCEFDDB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5609" name="Rectangle 14">
            <a:extLst>
              <a:ext uri="{FF2B5EF4-FFF2-40B4-BE49-F238E27FC236}">
                <a16:creationId xmlns:a16="http://schemas.microsoft.com/office/drawing/2014/main" id="{2F5BD80E-10FC-4CE6-8108-72AAD7427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5610" name="Rectangle 6">
            <a:extLst>
              <a:ext uri="{FF2B5EF4-FFF2-40B4-BE49-F238E27FC236}">
                <a16:creationId xmlns:a16="http://schemas.microsoft.com/office/drawing/2014/main" id="{0D4B2397-267E-488B-B32D-3A4C4847F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5611" name="Rectangle 8">
            <a:extLst>
              <a:ext uri="{FF2B5EF4-FFF2-40B4-BE49-F238E27FC236}">
                <a16:creationId xmlns:a16="http://schemas.microsoft.com/office/drawing/2014/main" id="{B582C09E-7A80-4C2A-9A68-6F174336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5612" name="Rectangle 6">
            <a:extLst>
              <a:ext uri="{FF2B5EF4-FFF2-40B4-BE49-F238E27FC236}">
                <a16:creationId xmlns:a16="http://schemas.microsoft.com/office/drawing/2014/main" id="{E5923C79-B58B-4CBE-B320-7A6FC0BC2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1">
            <a:extLst>
              <a:ext uri="{FF2B5EF4-FFF2-40B4-BE49-F238E27FC236}">
                <a16:creationId xmlns:a16="http://schemas.microsoft.com/office/drawing/2014/main" id="{CDC12D85-4C78-4CAC-B09C-93F2C985E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3"/>
            <a:ext cx="8229600" cy="4608513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Shuffling (sorting in random order) of data vectors can help in semi-batch training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Necessary, if for example the examples are not shuffled well based on their class labels (e.g., first  part contains only examples from the  1. class, then the 2. class, etc.)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Shuffling can also help, when the labels are mixed, but the sequence of the examples are not random based on some other factor (e.g., speech recognition: records are sorted by the order of speakers)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matters, because we are </a:t>
            </a:r>
            <a:r>
              <a:rPr lang="en-GB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optimalizing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cost function of the current batch, so the new data examples receive more attention than the older ones  – the system memorizes the special properties of the fresh examples and forgets the patterns of earlier ones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must be iterated over several times 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theoretically it is beneficial to randomize the order of training examples at the start of every training epoch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Unfortunately randomization is not simple: if it is done in memory, then data fetching is slowed; if in file, it is complicated even more so.</a:t>
            </a: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en-GB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12" descr="szte_cimer.tif">
            <a:extLst>
              <a:ext uri="{FF2B5EF4-FFF2-40B4-BE49-F238E27FC236}">
                <a16:creationId xmlns:a16="http://schemas.microsoft.com/office/drawing/2014/main" id="{69957B1F-7384-4747-8A07-1FCCBA642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6363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ím 8">
            <a:extLst>
              <a:ext uri="{FF2B5EF4-FFF2-40B4-BE49-F238E27FC236}">
                <a16:creationId xmlns:a16="http://schemas.microsoft.com/office/drawing/2014/main" id="{CB9051BC-11F4-44CD-AEC9-CCCDCA95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198438"/>
            <a:ext cx="8229600" cy="566737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Randomization of training data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ABAE74FC-4FA9-4E19-994E-CD944AABB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6630" name="Rectangle 9">
            <a:extLst>
              <a:ext uri="{FF2B5EF4-FFF2-40B4-BE49-F238E27FC236}">
                <a16:creationId xmlns:a16="http://schemas.microsoft.com/office/drawing/2014/main" id="{0686FCD9-AA96-4CD2-B80D-7179404BD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6631" name="Rectangle 11">
            <a:extLst>
              <a:ext uri="{FF2B5EF4-FFF2-40B4-BE49-F238E27FC236}">
                <a16:creationId xmlns:a16="http://schemas.microsoft.com/office/drawing/2014/main" id="{210436DA-CE16-48C4-AF2E-3028C4C63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6632" name="Rectangle 12">
            <a:extLst>
              <a:ext uri="{FF2B5EF4-FFF2-40B4-BE49-F238E27FC236}">
                <a16:creationId xmlns:a16="http://schemas.microsoft.com/office/drawing/2014/main" id="{96BAF502-287A-4CDD-B302-B3200F406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6633" name="Rectangle 14">
            <a:extLst>
              <a:ext uri="{FF2B5EF4-FFF2-40B4-BE49-F238E27FC236}">
                <a16:creationId xmlns:a16="http://schemas.microsoft.com/office/drawing/2014/main" id="{B25DD8BC-9076-41C9-BA37-6522EF497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6634" name="Rectangle 6">
            <a:extLst>
              <a:ext uri="{FF2B5EF4-FFF2-40B4-BE49-F238E27FC236}">
                <a16:creationId xmlns:a16="http://schemas.microsoft.com/office/drawing/2014/main" id="{B4565F2C-3D43-45E8-A35D-312DF88C8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6635" name="Rectangle 8">
            <a:extLst>
              <a:ext uri="{FF2B5EF4-FFF2-40B4-BE49-F238E27FC236}">
                <a16:creationId xmlns:a16="http://schemas.microsoft.com/office/drawing/2014/main" id="{68DDB18A-90D6-4281-966F-F3FF834EC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6636" name="Rectangle 6">
            <a:extLst>
              <a:ext uri="{FF2B5EF4-FFF2-40B4-BE49-F238E27FC236}">
                <a16:creationId xmlns:a16="http://schemas.microsoft.com/office/drawing/2014/main" id="{4BA4946F-B5BF-43B5-9AC5-5C5189764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1">
            <a:extLst>
              <a:ext uri="{FF2B5EF4-FFF2-40B4-BE49-F238E27FC236}">
                <a16:creationId xmlns:a16="http://schemas.microsoft.com/office/drawing/2014/main" id="{521DEB30-71D6-4BD5-A1C1-88A89072C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608513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good practice to transform the values of the features to uniform scale</a:t>
            </a:r>
          </a:p>
          <a:p>
            <a:pPr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min=-1, max=1: not the best, one outlying data point („outlier”) can wreck it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 solution: mean of features should be 0, standard deviation 1</a:t>
            </a:r>
          </a:p>
          <a:p>
            <a:pPr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uniform scaling help?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weights are initialized by a uniform distribution. If the features are from different scales, some features would suppress others when calculating the activations:</a:t>
            </a: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en-GB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12" descr="szte_cimer.tif">
            <a:extLst>
              <a:ext uri="{FF2B5EF4-FFF2-40B4-BE49-F238E27FC236}">
                <a16:creationId xmlns:a16="http://schemas.microsoft.com/office/drawing/2014/main" id="{0139D614-BBB6-42B0-AC35-44B552345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Cím 8">
            <a:extLst>
              <a:ext uri="{FF2B5EF4-FFF2-40B4-BE49-F238E27FC236}">
                <a16:creationId xmlns:a16="http://schemas.microsoft.com/office/drawing/2014/main" id="{56ECE7D0-724D-440D-BC79-0E9181758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0" y="207963"/>
            <a:ext cx="8229600" cy="566737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Data normalization (standardization)</a:t>
            </a:r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BEA88F94-94FA-469E-8A4E-22CE0EDDD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7654" name="Rectangle 9">
            <a:extLst>
              <a:ext uri="{FF2B5EF4-FFF2-40B4-BE49-F238E27FC236}">
                <a16:creationId xmlns:a16="http://schemas.microsoft.com/office/drawing/2014/main" id="{321B36DB-847C-49E0-9498-1554099CC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7655" name="Rectangle 11">
            <a:extLst>
              <a:ext uri="{FF2B5EF4-FFF2-40B4-BE49-F238E27FC236}">
                <a16:creationId xmlns:a16="http://schemas.microsoft.com/office/drawing/2014/main" id="{A8A62A85-F72A-483D-B772-1BCF87E16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7656" name="Rectangle 12">
            <a:extLst>
              <a:ext uri="{FF2B5EF4-FFF2-40B4-BE49-F238E27FC236}">
                <a16:creationId xmlns:a16="http://schemas.microsoft.com/office/drawing/2014/main" id="{7B94296C-ACFF-4592-953D-4BE31981E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7657" name="Rectangle 14">
            <a:extLst>
              <a:ext uri="{FF2B5EF4-FFF2-40B4-BE49-F238E27FC236}">
                <a16:creationId xmlns:a16="http://schemas.microsoft.com/office/drawing/2014/main" id="{1E869658-7F0E-4C1F-8721-F2224FDC4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7658" name="Rectangle 6">
            <a:extLst>
              <a:ext uri="{FF2B5EF4-FFF2-40B4-BE49-F238E27FC236}">
                <a16:creationId xmlns:a16="http://schemas.microsoft.com/office/drawing/2014/main" id="{2FC6FCED-DF45-4B6F-99F9-1FDC49129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7659" name="Rectangle 8">
            <a:extLst>
              <a:ext uri="{FF2B5EF4-FFF2-40B4-BE49-F238E27FC236}">
                <a16:creationId xmlns:a16="http://schemas.microsoft.com/office/drawing/2014/main" id="{E8099177-794F-4866-8092-E403DDCEA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7660" name="Rectangle 6">
            <a:extLst>
              <a:ext uri="{FF2B5EF4-FFF2-40B4-BE49-F238E27FC236}">
                <a16:creationId xmlns:a16="http://schemas.microsoft.com/office/drawing/2014/main" id="{396FF6DB-0895-4B80-9443-DAA2CF1F9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4" name="Lefelé nyíl 13">
            <a:extLst>
              <a:ext uri="{FF2B5EF4-FFF2-40B4-BE49-F238E27FC236}">
                <a16:creationId xmlns:a16="http://schemas.microsoft.com/office/drawing/2014/main" id="{08BC5E4F-34CD-4C48-9FD3-CD5F8E7308B5}"/>
              </a:ext>
            </a:extLst>
          </p:cNvPr>
          <p:cNvSpPr/>
          <p:nvPr/>
        </p:nvSpPr>
        <p:spPr>
          <a:xfrm>
            <a:off x="2268538" y="2852738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" name="Lefelé nyíl 15">
            <a:extLst>
              <a:ext uri="{FF2B5EF4-FFF2-40B4-BE49-F238E27FC236}">
                <a16:creationId xmlns:a16="http://schemas.microsoft.com/office/drawing/2014/main" id="{634136DF-E9CF-479A-8173-D5C8E34DFECF}"/>
              </a:ext>
            </a:extLst>
          </p:cNvPr>
          <p:cNvSpPr/>
          <p:nvPr/>
        </p:nvSpPr>
        <p:spPr>
          <a:xfrm>
            <a:off x="3563938" y="2852738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" name="Lefelé nyíl 16">
            <a:extLst>
              <a:ext uri="{FF2B5EF4-FFF2-40B4-BE49-F238E27FC236}">
                <a16:creationId xmlns:a16="http://schemas.microsoft.com/office/drawing/2014/main" id="{70E0FD88-DF69-4C99-855E-A086A6718D41}"/>
              </a:ext>
            </a:extLst>
          </p:cNvPr>
          <p:cNvSpPr/>
          <p:nvPr/>
        </p:nvSpPr>
        <p:spPr>
          <a:xfrm>
            <a:off x="5148263" y="2852738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aphicFrame>
        <p:nvGraphicFramePr>
          <p:cNvPr id="27708" name="Object 6">
            <a:extLst>
              <a:ext uri="{FF2B5EF4-FFF2-40B4-BE49-F238E27FC236}">
                <a16:creationId xmlns:a16="http://schemas.microsoft.com/office/drawing/2014/main" id="{4C460D2D-E995-433A-A84B-41CB260E3C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287424"/>
              </p:ext>
            </p:extLst>
          </p:nvPr>
        </p:nvGraphicFramePr>
        <p:xfrm>
          <a:off x="3630613" y="5757863"/>
          <a:ext cx="835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0891" imgH="431613" progId="Equation.3">
                  <p:embed/>
                </p:oleObj>
              </mc:Choice>
              <mc:Fallback>
                <p:oleObj name="Equation" r:id="rId4" imgW="710891" imgH="431613" progId="Equation.3">
                  <p:embed/>
                  <p:pic>
                    <p:nvPicPr>
                      <p:cNvPr id="27708" name="Object 6">
                        <a:extLst>
                          <a:ext uri="{FF2B5EF4-FFF2-40B4-BE49-F238E27FC236}">
                            <a16:creationId xmlns:a16="http://schemas.microsoft.com/office/drawing/2014/main" id="{4C460D2D-E995-433A-A84B-41CB260E3C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5757863"/>
                        <a:ext cx="8350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Táblázat 4">
            <a:extLst>
              <a:ext uri="{FF2B5EF4-FFF2-40B4-BE49-F238E27FC236}">
                <a16:creationId xmlns:a16="http://schemas.microsoft.com/office/drawing/2014/main" id="{51393BEA-7882-4BEB-90A0-501FD8F88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56331"/>
              </p:ext>
            </p:extLst>
          </p:nvPr>
        </p:nvGraphicFramePr>
        <p:xfrm>
          <a:off x="1933575" y="2626000"/>
          <a:ext cx="5276850" cy="1097280"/>
        </p:xfrm>
        <a:graphic>
          <a:graphicData uri="http://schemas.openxmlformats.org/drawingml/2006/table">
            <a:tbl>
              <a:tblPr/>
              <a:tblGrid>
                <a:gridCol w="1174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Fever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Joint pain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Coughing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Flu?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38.2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Yes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36.7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Dry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41.2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Mucopurulent (wet)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38.5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Dry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37.2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GB" sz="1200" noProof="0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1">
            <a:extLst>
              <a:ext uri="{FF2B5EF4-FFF2-40B4-BE49-F238E27FC236}">
                <a16:creationId xmlns:a16="http://schemas.microsoft.com/office/drawing/2014/main" id="{F8257EF5-3301-4524-B774-9EB7177C3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representational power of a Neuron: Let us build a network!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structure: Multilayer feedforward network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Every layer receives input from the layer below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Between two layers, every neuron is connected</a:t>
            </a:r>
            <a:b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„full connection” = fully connected, dense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Only feed-forward connections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It is rarely used, but: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„sparse” network instead of fully connected 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Skipping layers can also be relatively easily implemented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Recurrent structures are also possible, however they are harder to train (later: recurrent neural networks)</a:t>
            </a: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for modelling time series data</a:t>
            </a:r>
          </a:p>
        </p:txBody>
      </p:sp>
      <p:pic>
        <p:nvPicPr>
          <p:cNvPr id="10243" name="Picture 12" descr="szte_cimer.tif">
            <a:extLst>
              <a:ext uri="{FF2B5EF4-FFF2-40B4-BE49-F238E27FC236}">
                <a16:creationId xmlns:a16="http://schemas.microsoft.com/office/drawing/2014/main" id="{5DE705B2-1FA1-4592-A098-CED082507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ím 8">
            <a:extLst>
              <a:ext uri="{FF2B5EF4-FFF2-40B4-BE49-F238E27FC236}">
                <a16:creationId xmlns:a16="http://schemas.microsoft.com/office/drawing/2014/main" id="{BD23E966-56F9-4681-BC22-2D6413927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17488"/>
            <a:ext cx="8229600" cy="568325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Neural Network instead of Neuron</a:t>
            </a:r>
          </a:p>
        </p:txBody>
      </p:sp>
      <p:sp>
        <p:nvSpPr>
          <p:cNvPr id="10245" name="AutoShape 2" descr="Képtalálat a következ&amp;odblac;re: „multilayer perceptron”">
            <a:extLst>
              <a:ext uri="{FF2B5EF4-FFF2-40B4-BE49-F238E27FC236}">
                <a16:creationId xmlns:a16="http://schemas.microsoft.com/office/drawing/2014/main" id="{F875B165-3D31-49D7-910B-50316C8805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0246" name="AutoShape 4" descr="Képtalálat a következ&amp;odblac;re: „multilayer perceptron”">
            <a:extLst>
              <a:ext uri="{FF2B5EF4-FFF2-40B4-BE49-F238E27FC236}">
                <a16:creationId xmlns:a16="http://schemas.microsoft.com/office/drawing/2014/main" id="{A42D7578-2354-4010-8BB4-48D463833C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0247" name="AutoShape 6" descr="Képtalálat a következ&amp;odblac;re: „multilayer perceptron”">
            <a:extLst>
              <a:ext uri="{FF2B5EF4-FFF2-40B4-BE49-F238E27FC236}">
                <a16:creationId xmlns:a16="http://schemas.microsoft.com/office/drawing/2014/main" id="{511931AC-15D9-4989-B515-313344605A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0248" name="AutoShape 8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B9CFDCC5-1322-4402-9FCA-337C0920EB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0249" name="AutoShape 10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237C5782-FCEB-4B28-9A19-2866BF66A4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10250" name="Picture 11">
            <a:extLst>
              <a:ext uri="{FF2B5EF4-FFF2-40B4-BE49-F238E27FC236}">
                <a16:creationId xmlns:a16="http://schemas.microsoft.com/office/drawing/2014/main" id="{FB640467-E5EA-44A7-B90D-E1B4C18F0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5606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1">
            <a:extLst>
              <a:ext uri="{FF2B5EF4-FFF2-40B4-BE49-F238E27FC236}">
                <a16:creationId xmlns:a16="http://schemas.microsoft.com/office/drawing/2014/main" id="{1300A4AC-833D-4334-B64D-915284C93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44675"/>
            <a:ext cx="8496944" cy="4608513"/>
          </a:xfrm>
        </p:spPr>
        <p:txBody>
          <a:bodyPr/>
          <a:lstStyle/>
          <a:p>
            <a:pPr eaLnBrk="1" hangingPunct="1"/>
            <a:r>
              <a:rPr lang="en-GB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are we normalizing to be close to 0?</a:t>
            </a:r>
          </a:p>
          <a:p>
            <a:pPr lvl="1"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the sigmoid</a:t>
            </a:r>
            <a:b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function:</a:t>
            </a:r>
          </a:p>
          <a:p>
            <a:pPr eaLnBrk="1" hangingPunct="1"/>
            <a:endParaRPr lang="en-GB" alt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            is too big or too small, then the values are calculated by the </a:t>
            </a:r>
            <a:r>
              <a:rPr lang="en-GB" alt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sigmoid’s</a:t>
            </a:r>
            <a:r>
              <a:rPr lang="en-GB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„flat” part </a:t>
            </a:r>
            <a:r>
              <a:rPr lang="en-GB" alt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the derivative here is essentially 0, the system will not be able to learn („vanishing gradient” problem)</a:t>
            </a:r>
          </a:p>
          <a:p>
            <a:pPr lvl="1"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 will talk about this in detail when we are experimenting with new activation functions or when we are employing methods of regularization</a:t>
            </a:r>
            <a:endParaRPr lang="en-GB" alt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en-GB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12" descr="szte_cimer.tif">
            <a:extLst>
              <a:ext uri="{FF2B5EF4-FFF2-40B4-BE49-F238E27FC236}">
                <a16:creationId xmlns:a16="http://schemas.microsoft.com/office/drawing/2014/main" id="{A5848B04-90F0-46FC-B25E-7566CD21C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Cím 8">
            <a:extLst>
              <a:ext uri="{FF2B5EF4-FFF2-40B4-BE49-F238E27FC236}">
                <a16:creationId xmlns:a16="http://schemas.microsoft.com/office/drawing/2014/main" id="{FDD2E71F-D1BD-4186-9C4D-F48CAF8C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55600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Data normalization (2)</a:t>
            </a: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41D80738-27C3-43AF-A59E-07A2A4692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8678" name="Rectangle 9">
            <a:extLst>
              <a:ext uri="{FF2B5EF4-FFF2-40B4-BE49-F238E27FC236}">
                <a16:creationId xmlns:a16="http://schemas.microsoft.com/office/drawing/2014/main" id="{59ACC529-5245-4B19-A102-887E55078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8679" name="Rectangle 11">
            <a:extLst>
              <a:ext uri="{FF2B5EF4-FFF2-40B4-BE49-F238E27FC236}">
                <a16:creationId xmlns:a16="http://schemas.microsoft.com/office/drawing/2014/main" id="{3CBC7657-5944-479D-ABE5-47FB95870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8680" name="Rectangle 12">
            <a:extLst>
              <a:ext uri="{FF2B5EF4-FFF2-40B4-BE49-F238E27FC236}">
                <a16:creationId xmlns:a16="http://schemas.microsoft.com/office/drawing/2014/main" id="{AE4528C0-1231-4D29-B43F-47FC2E593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8681" name="Rectangle 14">
            <a:extLst>
              <a:ext uri="{FF2B5EF4-FFF2-40B4-BE49-F238E27FC236}">
                <a16:creationId xmlns:a16="http://schemas.microsoft.com/office/drawing/2014/main" id="{9BB9B1E1-C939-4708-A80D-B451FFE46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8682" name="Rectangle 6">
            <a:extLst>
              <a:ext uri="{FF2B5EF4-FFF2-40B4-BE49-F238E27FC236}">
                <a16:creationId xmlns:a16="http://schemas.microsoft.com/office/drawing/2014/main" id="{46E5CB04-DBEA-495F-8B6F-433FA2477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8683" name="Rectangle 8">
            <a:extLst>
              <a:ext uri="{FF2B5EF4-FFF2-40B4-BE49-F238E27FC236}">
                <a16:creationId xmlns:a16="http://schemas.microsoft.com/office/drawing/2014/main" id="{C8B0BB7B-420A-4FF6-A692-752DC593D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8684" name="Rectangle 6">
            <a:extLst>
              <a:ext uri="{FF2B5EF4-FFF2-40B4-BE49-F238E27FC236}">
                <a16:creationId xmlns:a16="http://schemas.microsoft.com/office/drawing/2014/main" id="{3EA5859C-1358-4462-A2E5-30291879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graphicFrame>
        <p:nvGraphicFramePr>
          <p:cNvPr id="28685" name="Object 6">
            <a:extLst>
              <a:ext uri="{FF2B5EF4-FFF2-40B4-BE49-F238E27FC236}">
                <a16:creationId xmlns:a16="http://schemas.microsoft.com/office/drawing/2014/main" id="{75319C60-1B36-4A69-B48D-AFF3093B8E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686050"/>
              </p:ext>
            </p:extLst>
          </p:nvPr>
        </p:nvGraphicFramePr>
        <p:xfrm>
          <a:off x="899592" y="3894931"/>
          <a:ext cx="8334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0891" imgH="431613" progId="Equation.3">
                  <p:embed/>
                </p:oleObj>
              </mc:Choice>
              <mc:Fallback>
                <p:oleObj name="Equation" r:id="rId4" imgW="710891" imgH="431613" progId="Equation.3">
                  <p:embed/>
                  <p:pic>
                    <p:nvPicPr>
                      <p:cNvPr id="28685" name="Object 6">
                        <a:extLst>
                          <a:ext uri="{FF2B5EF4-FFF2-40B4-BE49-F238E27FC236}">
                            <a16:creationId xmlns:a16="http://schemas.microsoft.com/office/drawing/2014/main" id="{75319C60-1B36-4A69-B48D-AFF3093B8E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894931"/>
                        <a:ext cx="83343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6" name="Picture 4">
            <a:extLst>
              <a:ext uri="{FF2B5EF4-FFF2-40B4-BE49-F238E27FC236}">
                <a16:creationId xmlns:a16="http://schemas.microsoft.com/office/drawing/2014/main" id="{893D3E6E-30B4-440C-93C1-7A7EC05B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30241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1">
            <a:extLst>
              <a:ext uri="{FF2B5EF4-FFF2-40B4-BE49-F238E27FC236}">
                <a16:creationId xmlns:a16="http://schemas.microsoft.com/office/drawing/2014/main" id="{A21EDD33-6573-4A47-A27E-8CB2556FF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608513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Weights are initialized using small random values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 random numbers from [-0.1, 0.1]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 methods are especially important when dealing with deep ( = containing many hidden layers) neural networks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good initialization helps error backpropagation to the lowest layers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 couple of initialization strategies, the strategy could depend upon the activation function in use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the weights’ initial values should come from a Gaussian distribution with an expected value of 0 and a standard deviation of 1/</a:t>
            </a:r>
            <a:r>
              <a:rPr lang="en-GB" alt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number_of_inputs</a:t>
            </a:r>
            <a:endParaRPr lang="en-GB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reasoning is the same (when normalizing too): we would like to</a:t>
            </a:r>
            <a:b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multiplication in the same range</a:t>
            </a:r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en-GB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12" descr="szte_cimer.tif">
            <a:extLst>
              <a:ext uri="{FF2B5EF4-FFF2-40B4-BE49-F238E27FC236}">
                <a16:creationId xmlns:a16="http://schemas.microsoft.com/office/drawing/2014/main" id="{C1B71B44-2BCA-4E59-863A-B309F93F4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4300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Cím 8">
            <a:extLst>
              <a:ext uri="{FF2B5EF4-FFF2-40B4-BE49-F238E27FC236}">
                <a16:creationId xmlns:a16="http://schemas.microsoft.com/office/drawing/2014/main" id="{3A91EFB3-91BA-456B-9696-7BC4EDD6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219075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4400" dirty="0">
                <a:solidFill>
                  <a:schemeClr val="bg1"/>
                </a:solidFill>
              </a:rPr>
              <a:t>Weight initialization</a:t>
            </a: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A83B2E78-1648-4D2D-A1B7-2B1688780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9702" name="Rectangle 9">
            <a:extLst>
              <a:ext uri="{FF2B5EF4-FFF2-40B4-BE49-F238E27FC236}">
                <a16:creationId xmlns:a16="http://schemas.microsoft.com/office/drawing/2014/main" id="{DDB9F2E6-75B5-458A-A83E-3B2BC80C8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9703" name="Rectangle 11">
            <a:extLst>
              <a:ext uri="{FF2B5EF4-FFF2-40B4-BE49-F238E27FC236}">
                <a16:creationId xmlns:a16="http://schemas.microsoft.com/office/drawing/2014/main" id="{F827A9AE-CD9E-4966-B39A-EF3C65158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9704" name="Rectangle 12">
            <a:extLst>
              <a:ext uri="{FF2B5EF4-FFF2-40B4-BE49-F238E27FC236}">
                <a16:creationId xmlns:a16="http://schemas.microsoft.com/office/drawing/2014/main" id="{62F39A0D-C475-4CA4-8729-5ECBB8211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9705" name="Rectangle 14">
            <a:extLst>
              <a:ext uri="{FF2B5EF4-FFF2-40B4-BE49-F238E27FC236}">
                <a16:creationId xmlns:a16="http://schemas.microsoft.com/office/drawing/2014/main" id="{8E2629A8-3A5F-49F8-86A1-0D2B43CAA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9706" name="Rectangle 6">
            <a:extLst>
              <a:ext uri="{FF2B5EF4-FFF2-40B4-BE49-F238E27FC236}">
                <a16:creationId xmlns:a16="http://schemas.microsoft.com/office/drawing/2014/main" id="{18CA1413-4CC0-4170-8E0D-27D4EAB17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9707" name="Rectangle 8">
            <a:extLst>
              <a:ext uri="{FF2B5EF4-FFF2-40B4-BE49-F238E27FC236}">
                <a16:creationId xmlns:a16="http://schemas.microsoft.com/office/drawing/2014/main" id="{8BCD6A4F-6426-40A3-9054-C0722055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29708" name="Rectangle 6">
            <a:extLst>
              <a:ext uri="{FF2B5EF4-FFF2-40B4-BE49-F238E27FC236}">
                <a16:creationId xmlns:a16="http://schemas.microsoft.com/office/drawing/2014/main" id="{CF107E73-D284-407F-B459-7B20D8A21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graphicFrame>
        <p:nvGraphicFramePr>
          <p:cNvPr id="29709" name="Object 6">
            <a:extLst>
              <a:ext uri="{FF2B5EF4-FFF2-40B4-BE49-F238E27FC236}">
                <a16:creationId xmlns:a16="http://schemas.microsoft.com/office/drawing/2014/main" id="{7E9B274B-232E-4EC1-A987-AAC0BF97C8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404404"/>
              </p:ext>
            </p:extLst>
          </p:nvPr>
        </p:nvGraphicFramePr>
        <p:xfrm>
          <a:off x="7452320" y="5661248"/>
          <a:ext cx="8334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0891" imgH="431613" progId="Equation.3">
                  <p:embed/>
                </p:oleObj>
              </mc:Choice>
              <mc:Fallback>
                <p:oleObj name="Equation" r:id="rId4" imgW="710891" imgH="431613" progId="Equation.3">
                  <p:embed/>
                  <p:pic>
                    <p:nvPicPr>
                      <p:cNvPr id="29709" name="Object 6">
                        <a:extLst>
                          <a:ext uri="{FF2B5EF4-FFF2-40B4-BE49-F238E27FC236}">
                            <a16:creationId xmlns:a16="http://schemas.microsoft.com/office/drawing/2014/main" id="{7E9B274B-232E-4EC1-A987-AAC0BF97C8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5661248"/>
                        <a:ext cx="83343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1">
            <a:extLst>
              <a:ext uri="{FF2B5EF4-FFF2-40B4-BE49-F238E27FC236}">
                <a16:creationId xmlns:a16="http://schemas.microsoft.com/office/drawing/2014/main" id="{BB7DE64D-5F0C-42A1-B252-79D3E4AE5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13"/>
            <a:ext cx="8362950" cy="4752376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the learning rate is chosen by experimenting\experience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there are </a:t>
            </a:r>
            <a:r>
              <a:rPr lang="en-GB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automatical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optimalization methods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rate too big: no learning, jumping around in the error surface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rate too small: slow training, easier to be stuck in a local optimum</a:t>
            </a: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general heuristic</a:t>
            </a:r>
          </a:p>
          <a:p>
            <a:pPr lvl="2" eaLnBrk="1" hangingPunct="1"/>
            <a:r>
              <a:rPr lang="en-GB" alt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with a learning rate as large as possible (there is training)</a:t>
            </a:r>
          </a:p>
          <a:p>
            <a:pPr lvl="2" eaLnBrk="1" hangingPunct="1"/>
            <a:r>
              <a:rPr lang="en-GB" alt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while (if the error is not decreasing) start lowering it (e.g., by halving the LR)</a:t>
            </a: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en-GB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12" descr="szte_cimer.tif">
            <a:extLst>
              <a:ext uri="{FF2B5EF4-FFF2-40B4-BE49-F238E27FC236}">
                <a16:creationId xmlns:a16="http://schemas.microsoft.com/office/drawing/2014/main" id="{C7E03363-A275-46FE-A5B6-5ADBE8EB5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Cím 8">
            <a:extLst>
              <a:ext uri="{FF2B5EF4-FFF2-40B4-BE49-F238E27FC236}">
                <a16:creationId xmlns:a16="http://schemas.microsoft.com/office/drawing/2014/main" id="{4D18CA2B-53FC-4A64-80B0-1B49662D3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44475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4400" dirty="0">
                <a:solidFill>
                  <a:schemeClr val="bg1"/>
                </a:solidFill>
              </a:rPr>
              <a:t>Setting the learning rate</a:t>
            </a: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8DF38E30-7381-4BCD-B733-C4D392E18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0726" name="Rectangle 9">
            <a:extLst>
              <a:ext uri="{FF2B5EF4-FFF2-40B4-BE49-F238E27FC236}">
                <a16:creationId xmlns:a16="http://schemas.microsoft.com/office/drawing/2014/main" id="{0364D84A-135D-42D3-8093-2415A39EE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0727" name="Rectangle 11">
            <a:extLst>
              <a:ext uri="{FF2B5EF4-FFF2-40B4-BE49-F238E27FC236}">
                <a16:creationId xmlns:a16="http://schemas.microsoft.com/office/drawing/2014/main" id="{47FCEAC9-6E84-4082-A80D-61F20D5F2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0728" name="Rectangle 12">
            <a:extLst>
              <a:ext uri="{FF2B5EF4-FFF2-40B4-BE49-F238E27FC236}">
                <a16:creationId xmlns:a16="http://schemas.microsoft.com/office/drawing/2014/main" id="{762F1FA2-E083-4E15-8FC9-60C767DB3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0729" name="Rectangle 14">
            <a:extLst>
              <a:ext uri="{FF2B5EF4-FFF2-40B4-BE49-F238E27FC236}">
                <a16:creationId xmlns:a16="http://schemas.microsoft.com/office/drawing/2014/main" id="{01574EB4-AEF0-403F-9D61-D2FB55C27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0730" name="Rectangle 6">
            <a:extLst>
              <a:ext uri="{FF2B5EF4-FFF2-40B4-BE49-F238E27FC236}">
                <a16:creationId xmlns:a16="http://schemas.microsoft.com/office/drawing/2014/main" id="{9FD83B35-78B1-4C07-B7A3-DE8714E64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0731" name="Rectangle 8">
            <a:extLst>
              <a:ext uri="{FF2B5EF4-FFF2-40B4-BE49-F238E27FC236}">
                <a16:creationId xmlns:a16="http://schemas.microsoft.com/office/drawing/2014/main" id="{0D456461-6957-4378-B821-6B8DD8D69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0732" name="Rectangle 6">
            <a:extLst>
              <a:ext uri="{FF2B5EF4-FFF2-40B4-BE49-F238E27FC236}">
                <a16:creationId xmlns:a16="http://schemas.microsoft.com/office/drawing/2014/main" id="{51565105-6214-4994-8388-9EB764BF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30733" name="Picture 2">
            <a:extLst>
              <a:ext uri="{FF2B5EF4-FFF2-40B4-BE49-F238E27FC236}">
                <a16:creationId xmlns:a16="http://schemas.microsoft.com/office/drawing/2014/main" id="{44C5693D-84AA-4ACC-8394-9A0EA375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429000"/>
            <a:ext cx="38163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1">
            <a:extLst>
              <a:ext uri="{FF2B5EF4-FFF2-40B4-BE49-F238E27FC236}">
                <a16:creationId xmlns:a16="http://schemas.microsoft.com/office/drawing/2014/main" id="{F72BF50A-C9E8-4993-B307-711797DDE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362950" cy="4608513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avoid overfitting, it is generally recommended to not only monitor the loss change of the training set, but to observe its course on a validation set too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Updating learning rate with a validation set: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a part of the data before training 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validation set</a:t>
            </a: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number of training steps (e.g., 1 epoch), evaluate the error using the validation set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result of the evaluation is a lower error value than in the previous one: next iteration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error increased, or its decrease is smaller than a threshold, 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divide learning rate by two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stop: if the learning rate reaches a certain threshold</a:t>
            </a:r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en-GB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12" descr="szte_cimer.tif">
            <a:extLst>
              <a:ext uri="{FF2B5EF4-FFF2-40B4-BE49-F238E27FC236}">
                <a16:creationId xmlns:a16="http://schemas.microsoft.com/office/drawing/2014/main" id="{33365D9C-3F3C-439A-9BD7-ABB8D5DF3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Cím 8">
            <a:extLst>
              <a:ext uri="{FF2B5EF4-FFF2-40B4-BE49-F238E27FC236}">
                <a16:creationId xmlns:a16="http://schemas.microsoft.com/office/drawing/2014/main" id="{F4BF43C9-616F-44ED-A281-F58C8993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0025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Setting the learning rate (2)</a:t>
            </a:r>
          </a:p>
        </p:txBody>
      </p:sp>
      <p:sp>
        <p:nvSpPr>
          <p:cNvPr id="31749" name="Rectangle 7">
            <a:extLst>
              <a:ext uri="{FF2B5EF4-FFF2-40B4-BE49-F238E27FC236}">
                <a16:creationId xmlns:a16="http://schemas.microsoft.com/office/drawing/2014/main" id="{79695B45-33CB-452C-9E94-E2604D056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1750" name="Rectangle 9">
            <a:extLst>
              <a:ext uri="{FF2B5EF4-FFF2-40B4-BE49-F238E27FC236}">
                <a16:creationId xmlns:a16="http://schemas.microsoft.com/office/drawing/2014/main" id="{7CB56D09-1B1B-42A0-8A50-42A962FB5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1751" name="Rectangle 11">
            <a:extLst>
              <a:ext uri="{FF2B5EF4-FFF2-40B4-BE49-F238E27FC236}">
                <a16:creationId xmlns:a16="http://schemas.microsoft.com/office/drawing/2014/main" id="{087784AE-8347-43BA-81E9-71B256883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1752" name="Rectangle 12">
            <a:extLst>
              <a:ext uri="{FF2B5EF4-FFF2-40B4-BE49-F238E27FC236}">
                <a16:creationId xmlns:a16="http://schemas.microsoft.com/office/drawing/2014/main" id="{9A1F5E6B-81BB-4124-8184-E6222A13C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1753" name="Rectangle 14">
            <a:extLst>
              <a:ext uri="{FF2B5EF4-FFF2-40B4-BE49-F238E27FC236}">
                <a16:creationId xmlns:a16="http://schemas.microsoft.com/office/drawing/2014/main" id="{AFF2F06C-2041-4FEC-9589-C0A472E2D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1754" name="Rectangle 6">
            <a:extLst>
              <a:ext uri="{FF2B5EF4-FFF2-40B4-BE49-F238E27FC236}">
                <a16:creationId xmlns:a16="http://schemas.microsoft.com/office/drawing/2014/main" id="{9614DDA0-7A2D-41CC-9A59-183834741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1755" name="Rectangle 8">
            <a:extLst>
              <a:ext uri="{FF2B5EF4-FFF2-40B4-BE49-F238E27FC236}">
                <a16:creationId xmlns:a16="http://schemas.microsoft.com/office/drawing/2014/main" id="{CC67B088-0AA5-4F3C-9A24-65940AE60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31756" name="Rectangle 6">
            <a:extLst>
              <a:ext uri="{FF2B5EF4-FFF2-40B4-BE49-F238E27FC236}">
                <a16:creationId xmlns:a16="http://schemas.microsoft.com/office/drawing/2014/main" id="{28DE069A-1A32-433E-B525-3EE9003F8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9" name="Szalagnyíl jobbra 18">
            <a:extLst>
              <a:ext uri="{FF2B5EF4-FFF2-40B4-BE49-F238E27FC236}">
                <a16:creationId xmlns:a16="http://schemas.microsoft.com/office/drawing/2014/main" id="{4BF36883-FDD2-4389-8E54-050744B30EA3}"/>
              </a:ext>
            </a:extLst>
          </p:cNvPr>
          <p:cNvSpPr/>
          <p:nvPr/>
        </p:nvSpPr>
        <p:spPr>
          <a:xfrm flipV="1">
            <a:off x="509814" y="3861048"/>
            <a:ext cx="215900" cy="647700"/>
          </a:xfrm>
          <a:prstGeom prst="curvedRightArrow">
            <a:avLst>
              <a:gd name="adj1" fmla="val 25000"/>
              <a:gd name="adj2" fmla="val 50000"/>
              <a:gd name="adj3" fmla="val 23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>
            <a:extLst>
              <a:ext uri="{FF2B5EF4-FFF2-40B4-BE49-F238E27FC236}">
                <a16:creationId xmlns:a16="http://schemas.microsoft.com/office/drawing/2014/main" id="{6A109AEB-AA90-42F5-A979-671BDA47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412875"/>
            <a:ext cx="7345362" cy="1439863"/>
          </a:xfrm>
        </p:spPr>
        <p:txBody>
          <a:bodyPr/>
          <a:lstStyle/>
          <a:p>
            <a:r>
              <a:rPr lang="hu-HU" altLang="hu-HU" dirty="0" err="1">
                <a:solidFill>
                  <a:schemeClr val="bg1"/>
                </a:solidFill>
              </a:rPr>
              <a:t>Thank</a:t>
            </a:r>
            <a:r>
              <a:rPr lang="hu-HU" altLang="hu-HU" dirty="0">
                <a:solidFill>
                  <a:schemeClr val="bg1"/>
                </a:solidFill>
              </a:rPr>
              <a:t> </a:t>
            </a:r>
            <a:r>
              <a:rPr lang="hu-HU" altLang="hu-HU" dirty="0" err="1">
                <a:solidFill>
                  <a:schemeClr val="bg1"/>
                </a:solidFill>
              </a:rPr>
              <a:t>you</a:t>
            </a:r>
            <a:r>
              <a:rPr lang="hu-HU" altLang="hu-HU" dirty="0">
                <a:solidFill>
                  <a:schemeClr val="bg1"/>
                </a:solidFill>
              </a:rPr>
              <a:t> </a:t>
            </a:r>
            <a:r>
              <a:rPr lang="hu-HU" altLang="hu-HU" dirty="0" err="1">
                <a:solidFill>
                  <a:schemeClr val="bg1"/>
                </a:solidFill>
              </a:rPr>
              <a:t>for</a:t>
            </a:r>
            <a:r>
              <a:rPr lang="hu-HU" altLang="hu-HU" dirty="0">
                <a:solidFill>
                  <a:schemeClr val="bg1"/>
                </a:solidFill>
              </a:rPr>
              <a:t> </a:t>
            </a:r>
            <a:r>
              <a:rPr lang="hu-HU" altLang="hu-HU" dirty="0" err="1">
                <a:solidFill>
                  <a:schemeClr val="bg1"/>
                </a:solidFill>
              </a:rPr>
              <a:t>your</a:t>
            </a:r>
            <a:r>
              <a:rPr lang="hu-HU" altLang="hu-HU" dirty="0">
                <a:solidFill>
                  <a:schemeClr val="bg1"/>
                </a:solidFill>
              </a:rPr>
              <a:t> </a:t>
            </a:r>
            <a:r>
              <a:rPr lang="hu-HU" altLang="hu-HU" dirty="0" err="1">
                <a:solidFill>
                  <a:schemeClr val="bg1"/>
                </a:solidFill>
              </a:rPr>
              <a:t>attention</a:t>
            </a:r>
            <a:r>
              <a:rPr lang="hu-HU" altLang="hu-HU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2771" name="Szövegdoboz 6">
            <a:extLst>
              <a:ext uri="{FF2B5EF4-FFF2-40B4-BE49-F238E27FC236}">
                <a16:creationId xmlns:a16="http://schemas.microsoft.com/office/drawing/2014/main" id="{04D341C3-FEF7-4903-AB1C-57ECF9E07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13325"/>
            <a:ext cx="4633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/>
              <a:t>A tananyag az EFOP-3.5.1-16-2017-00004 </a:t>
            </a:r>
          </a:p>
          <a:p>
            <a:r>
              <a:rPr lang="hu-HU" altLang="hu-HU"/>
              <a:t>pályázat támogatásával készült.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1">
            <a:extLst>
              <a:ext uri="{FF2B5EF4-FFF2-40B4-BE49-F238E27FC236}">
                <a16:creationId xmlns:a16="http://schemas.microsoft.com/office/drawing/2014/main" id="{BDC83C65-CA31-4B52-9857-BE1E8DB6A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874" y="1340768"/>
            <a:ext cx="8434387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Enclosing a convex volume (space): 1 hidden layer is sufficient</a:t>
            </a:r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Neurons of the hidden layer represent 1-1 boundary line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output neuron operates as an AND gate: it signals, </a:t>
            </a:r>
            <a:b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where all of the hidden neurons signal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Learning an arbitrary (even non-convex, not connected) space:</a:t>
            </a:r>
            <a:b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hidden layers are enough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First hidden layer neurons represent lines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Second hidden layer neurons describe parts of the space</a:t>
            </a:r>
            <a:b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using the AND operation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output neuron can connect these non-convex, loose parts</a:t>
            </a:r>
            <a:b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into connected areas (volumes) using the OR operation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theory every learning problem could be solved by two hidden layers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 arbitrary accuracy, infinite neurons, training data and a perfect optimalization method (guaranteeing global optimum) would be required…</a:t>
            </a:r>
            <a:b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1267" name="Picture 12" descr="szte_cimer.tif">
            <a:extLst>
              <a:ext uri="{FF2B5EF4-FFF2-40B4-BE49-F238E27FC236}">
                <a16:creationId xmlns:a16="http://schemas.microsoft.com/office/drawing/2014/main" id="{377E6939-7833-483B-9300-DD6689C0D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3652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ím 8">
            <a:extLst>
              <a:ext uri="{FF2B5EF4-FFF2-40B4-BE49-F238E27FC236}">
                <a16:creationId xmlns:a16="http://schemas.microsoft.com/office/drawing/2014/main" id="{D21BBB28-C877-4663-8C0C-AB11B8C2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68338"/>
            <a:ext cx="8229600" cy="566737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Representation power of the neural network</a:t>
            </a:r>
          </a:p>
        </p:txBody>
      </p:sp>
      <p:sp>
        <p:nvSpPr>
          <p:cNvPr id="11269" name="AutoShape 2" descr="Képtalálat a következ&amp;odblac;re: „multilayer perceptron”">
            <a:extLst>
              <a:ext uri="{FF2B5EF4-FFF2-40B4-BE49-F238E27FC236}">
                <a16:creationId xmlns:a16="http://schemas.microsoft.com/office/drawing/2014/main" id="{48D34089-D93B-454E-AB64-F3E2440A64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1270" name="AutoShape 4" descr="Képtalálat a következ&amp;odblac;re: „multilayer perceptron”">
            <a:extLst>
              <a:ext uri="{FF2B5EF4-FFF2-40B4-BE49-F238E27FC236}">
                <a16:creationId xmlns:a16="http://schemas.microsoft.com/office/drawing/2014/main" id="{B00F595A-1275-42B5-99E3-EB11CD6CEA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1271" name="AutoShape 6" descr="Képtalálat a következ&amp;odblac;re: „multilayer perceptron”">
            <a:extLst>
              <a:ext uri="{FF2B5EF4-FFF2-40B4-BE49-F238E27FC236}">
                <a16:creationId xmlns:a16="http://schemas.microsoft.com/office/drawing/2014/main" id="{36C363C6-9715-42A7-9E4D-2503E89672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1272" name="AutoShape 8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D95F6239-EE49-4D4A-8F0B-446BA92689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1273" name="AutoShape 10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73C9785D-CEF3-4FE6-BC01-C32857CF27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11274" name="Picture 2">
            <a:extLst>
              <a:ext uri="{FF2B5EF4-FFF2-40B4-BE49-F238E27FC236}">
                <a16:creationId xmlns:a16="http://schemas.microsoft.com/office/drawing/2014/main" id="{4FC49A72-4094-40ED-B56B-4DEAC73E7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632050"/>
            <a:ext cx="15716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3">
            <a:extLst>
              <a:ext uri="{FF2B5EF4-FFF2-40B4-BE49-F238E27FC236}">
                <a16:creationId xmlns:a16="http://schemas.microsoft.com/office/drawing/2014/main" id="{C602140D-F57E-411F-AB9C-D9F9EFEC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90" y="3480886"/>
            <a:ext cx="1428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1">
            <a:extLst>
              <a:ext uri="{FF2B5EF4-FFF2-40B4-BE49-F238E27FC236}">
                <a16:creationId xmlns:a16="http://schemas.microsoft.com/office/drawing/2014/main" id="{8D98FEA6-DB25-4F15-BDE0-CED74CB76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700213"/>
            <a:ext cx="8424167" cy="4826000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neuron can only separate 2 classes</a:t>
            </a: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neural network can solve problems with 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classes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 multiclass problems with neural networks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 output neuron is assigned to every c</a:t>
            </a:r>
            <a:r>
              <a:rPr lang="en-GB" altLang="hu-HU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class</a:t>
            </a:r>
          </a:p>
          <a:p>
            <a:pPr lvl="2" eaLnBrk="1" hangingPunct="1"/>
            <a:r>
              <a:rPr lang="en-GB" altLang="hu-HU" sz="1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network is expected to output a value of one on the neuron responsible for the correct class (given an example) and the other neurons should output zero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Labelling of train entities: 1-of-M coding (or „one-hot-encoded” ) vector </a:t>
            </a:r>
          </a:p>
          <a:p>
            <a:pPr lvl="2" eaLnBrk="1" hangingPunct="1"/>
            <a:r>
              <a:rPr lang="en-GB" altLang="hu-HU" sz="1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Size M (number of classes) vector, containing a single 1: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Training’s cost function: MSE error can be used again</a:t>
            </a:r>
          </a:p>
          <a:p>
            <a:pPr lvl="2" eaLnBrk="1" hangingPunct="1"/>
            <a:r>
              <a:rPr lang="en-GB" altLang="hu-HU" sz="1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Needs to be summed over all output values:</a:t>
            </a:r>
          </a:p>
          <a:p>
            <a:pPr lvl="1" eaLnBrk="1" hangingPunct="1"/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 do we classify an example?</a:t>
            </a:r>
            <a:endParaRPr lang="en-GB" altLang="hu-HU" sz="15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2" eaLnBrk="1" hangingPunct="1"/>
            <a:r>
              <a:rPr lang="en-GB" altLang="hu-HU" sz="1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network is trained to output 1 for the correct class (neuron), and zero anywhere else</a:t>
            </a:r>
          </a:p>
          <a:p>
            <a:pPr lvl="2" eaLnBrk="1" hangingPunct="1"/>
            <a:r>
              <a:rPr lang="en-GB" altLang="hu-HU" sz="1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practice – if the error is not 0 - the sigmoid activation f</a:t>
            </a:r>
            <a:r>
              <a:rPr lang="hu-HU" altLang="hu-HU" sz="1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en-GB" altLang="hu-HU" sz="15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nc</a:t>
            </a:r>
            <a:r>
              <a:rPr lang="en-GB" altLang="hu-HU" sz="1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returns with a value between  0-1</a:t>
            </a:r>
          </a:p>
          <a:p>
            <a:pPr lvl="2" eaLnBrk="1" hangingPunct="1"/>
            <a:r>
              <a:rPr lang="en-GB" altLang="hu-HU" sz="1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neuron (assigned to class c</a:t>
            </a:r>
            <a:r>
              <a:rPr lang="en-GB" altLang="hu-HU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GB" altLang="hu-HU" sz="1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with the maximal output value is chosen!</a:t>
            </a:r>
          </a:p>
        </p:txBody>
      </p:sp>
      <p:pic>
        <p:nvPicPr>
          <p:cNvPr id="12291" name="Picture 12" descr="szte_cimer.tif">
            <a:extLst>
              <a:ext uri="{FF2B5EF4-FFF2-40B4-BE49-F238E27FC236}">
                <a16:creationId xmlns:a16="http://schemas.microsoft.com/office/drawing/2014/main" id="{34A220FB-ED7C-4A6A-9B97-FF315B738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650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ím 8">
            <a:extLst>
              <a:ext uri="{FF2B5EF4-FFF2-40B4-BE49-F238E27FC236}">
                <a16:creationId xmlns:a16="http://schemas.microsoft.com/office/drawing/2014/main" id="{D8519E0E-FC7D-4528-A2B8-CA4B6DAA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261938"/>
            <a:ext cx="8229600" cy="568325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Multiclass learning</a:t>
            </a:r>
          </a:p>
        </p:txBody>
      </p:sp>
      <p:sp>
        <p:nvSpPr>
          <p:cNvPr id="12293" name="AutoShape 2" descr="Képtalálat a következ&amp;odblac;re: „multilayer perceptron”">
            <a:extLst>
              <a:ext uri="{FF2B5EF4-FFF2-40B4-BE49-F238E27FC236}">
                <a16:creationId xmlns:a16="http://schemas.microsoft.com/office/drawing/2014/main" id="{9E3270C7-15FA-40C2-A2AF-D283D017E1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2294" name="AutoShape 4" descr="Képtalálat a következ&amp;odblac;re: „multilayer perceptron”">
            <a:extLst>
              <a:ext uri="{FF2B5EF4-FFF2-40B4-BE49-F238E27FC236}">
                <a16:creationId xmlns:a16="http://schemas.microsoft.com/office/drawing/2014/main" id="{6B9DDCEA-4198-4E03-9ADC-A03879BBCC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2295" name="AutoShape 6" descr="Képtalálat a következ&amp;odblac;re: „multilayer perceptron”">
            <a:extLst>
              <a:ext uri="{FF2B5EF4-FFF2-40B4-BE49-F238E27FC236}">
                <a16:creationId xmlns:a16="http://schemas.microsoft.com/office/drawing/2014/main" id="{058413B3-8977-4D3F-B2E8-A3F08588F1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2296" name="AutoShape 8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DDC66891-CC8F-49E6-85B8-7B6D281A7F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2297" name="AutoShape 10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25EEE890-6DF0-43A8-8AE8-4972E1472B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12298" name="Picture 2">
            <a:extLst>
              <a:ext uri="{FF2B5EF4-FFF2-40B4-BE49-F238E27FC236}">
                <a16:creationId xmlns:a16="http://schemas.microsoft.com/office/drawing/2014/main" id="{C44DF710-5CDC-4357-9548-2685F558D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486275"/>
            <a:ext cx="1000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9" name="Object 13">
            <a:extLst>
              <a:ext uri="{FF2B5EF4-FFF2-40B4-BE49-F238E27FC236}">
                <a16:creationId xmlns:a16="http://schemas.microsoft.com/office/drawing/2014/main" id="{3CD35470-5ED7-41A6-9B09-6C5C8694B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472080"/>
              </p:ext>
            </p:extLst>
          </p:nvPr>
        </p:nvGraphicFramePr>
        <p:xfrm>
          <a:off x="4859338" y="5057775"/>
          <a:ext cx="18288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28800" imgH="431800" progId="Equation.3">
                  <p:embed/>
                </p:oleObj>
              </mc:Choice>
              <mc:Fallback>
                <p:oleObj name="Equation" r:id="rId5" imgW="1828800" imgH="431800" progId="Equation.3">
                  <p:embed/>
                  <p:pic>
                    <p:nvPicPr>
                      <p:cNvPr id="12299" name="Object 13">
                        <a:extLst>
                          <a:ext uri="{FF2B5EF4-FFF2-40B4-BE49-F238E27FC236}">
                            <a16:creationId xmlns:a16="http://schemas.microsoft.com/office/drawing/2014/main" id="{3CD35470-5ED7-41A6-9B09-6C5C8694B5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057775"/>
                        <a:ext cx="18288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0" name="Picture 2">
            <a:extLst>
              <a:ext uri="{FF2B5EF4-FFF2-40B4-BE49-F238E27FC236}">
                <a16:creationId xmlns:a16="http://schemas.microsoft.com/office/drawing/2014/main" id="{A394ECED-5818-4D9F-8B7B-9BD482AAE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33538"/>
            <a:ext cx="15113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1">
            <a:extLst>
              <a:ext uri="{FF2B5EF4-FFF2-40B4-BE49-F238E27FC236}">
                <a16:creationId xmlns:a16="http://schemas.microsoft.com/office/drawing/2014/main" id="{E46934E1-26AC-4955-9540-D88AD992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6" y="1700213"/>
            <a:ext cx="8880920" cy="4826000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seen in a previous slide, how a neural network is able to separate classes (geometrical viewpoint)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we observe, that a multiclass network has one output for each </a:t>
            </a:r>
            <a:r>
              <a:rPr lang="en-GB" alt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GB" alt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one with the highest probability value is the class prediction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corresponds to the approach described in decision theory!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the outputs of the network interpreted as 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P(</a:t>
            </a:r>
            <a:r>
              <a:rPr lang="en-GB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GB" altLang="hu-HU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GB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|</a:t>
            </a:r>
            <a:r>
              <a:rPr lang="en-GB" alt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probability prediction?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so that the multiclass network satisfies the viewpoint of decision theory, but the following are required: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activation function of the output neurons needs to be modified so that the sum of all output values are equal to 1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cost function is also modified: instead of MSE, the so called cross entropy, (CE) objective function is applied</a:t>
            </a: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eaLnBrk="1" hangingPunct="1"/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eaLnBrk="1" hangingPunct="1"/>
            <a:r>
              <a:rPr lang="en-GB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Megfelelő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tanítási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célfüggvény</a:t>
            </a:r>
            <a:endParaRPr lang="en-GB" altLang="hu-HU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GB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Fontos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GB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hogy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gyakorlati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esetben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itt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is </a:t>
            </a:r>
            <a:r>
              <a:rPr lang="en-GB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csak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közelítést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kapunk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!</a:t>
            </a:r>
          </a:p>
          <a:p>
            <a:pPr lvl="1" eaLnBrk="1" hangingPunct="1"/>
            <a:r>
              <a:rPr lang="en-GB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Pontos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értékhez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végtelen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sok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neuron, </a:t>
            </a:r>
            <a:r>
              <a:rPr lang="en-GB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végtelen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sok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tanítópélda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GB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tökéletes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tanító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algoritmus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kellene</a:t>
            </a:r>
            <a:r>
              <a:rPr lang="en-GB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</a:p>
        </p:txBody>
      </p:sp>
      <p:pic>
        <p:nvPicPr>
          <p:cNvPr id="13315" name="Picture 12" descr="szte_cimer.tif">
            <a:extLst>
              <a:ext uri="{FF2B5EF4-FFF2-40B4-BE49-F238E27FC236}">
                <a16:creationId xmlns:a16="http://schemas.microsoft.com/office/drawing/2014/main" id="{C017A9AA-F1D4-4F33-B872-406CFE5EA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650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ím 8">
            <a:extLst>
              <a:ext uri="{FF2B5EF4-FFF2-40B4-BE49-F238E27FC236}">
                <a16:creationId xmlns:a16="http://schemas.microsoft.com/office/drawing/2014/main" id="{00A9C440-0566-4CB7-8893-AA30D31A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593725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3600" dirty="0">
                <a:solidFill>
                  <a:schemeClr val="bg1"/>
                </a:solidFill>
              </a:rPr>
              <a:t>Multiclass learning </a:t>
            </a:r>
            <a:br>
              <a:rPr lang="en-GB" altLang="hu-HU" sz="3600" dirty="0">
                <a:solidFill>
                  <a:schemeClr val="bg1"/>
                </a:solidFill>
              </a:rPr>
            </a:br>
            <a:r>
              <a:rPr lang="en-GB" altLang="hu-HU" sz="3600" dirty="0">
                <a:solidFill>
                  <a:schemeClr val="bg1"/>
                </a:solidFill>
              </a:rPr>
              <a:t>with the CE loss function</a:t>
            </a:r>
          </a:p>
        </p:txBody>
      </p:sp>
      <p:sp>
        <p:nvSpPr>
          <p:cNvPr id="13317" name="AutoShape 2" descr="Képtalálat a következ&amp;odblac;re: „multilayer perceptron”">
            <a:extLst>
              <a:ext uri="{FF2B5EF4-FFF2-40B4-BE49-F238E27FC236}">
                <a16:creationId xmlns:a16="http://schemas.microsoft.com/office/drawing/2014/main" id="{5E6CB6CD-2B22-41D1-AF67-63D9B0E231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3318" name="AutoShape 4" descr="Képtalálat a következ&amp;odblac;re: „multilayer perceptron”">
            <a:extLst>
              <a:ext uri="{FF2B5EF4-FFF2-40B4-BE49-F238E27FC236}">
                <a16:creationId xmlns:a16="http://schemas.microsoft.com/office/drawing/2014/main" id="{F80B84AB-0185-4CB8-A8CF-A5312C6721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3319" name="AutoShape 6" descr="Képtalálat a következ&amp;odblac;re: „multilayer perceptron”">
            <a:extLst>
              <a:ext uri="{FF2B5EF4-FFF2-40B4-BE49-F238E27FC236}">
                <a16:creationId xmlns:a16="http://schemas.microsoft.com/office/drawing/2014/main" id="{F9BA5E5E-A885-4B01-A7DC-A7DEA502F3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3320" name="AutoShape 8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451ED2B0-3AF1-474A-986E-3B24449CB9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3321" name="AutoShape 10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A219AC13-41EB-41E2-8E0E-949B2A3050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1">
            <a:extLst>
              <a:ext uri="{FF2B5EF4-FFF2-40B4-BE49-F238E27FC236}">
                <a16:creationId xmlns:a16="http://schemas.microsoft.com/office/drawing/2014/main" id="{0EF79E1F-349B-486B-BBC4-4806E27E8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826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to interpret the values of the output neurons as a prediction about </a:t>
            </a:r>
            <a:r>
              <a:rPr lang="en-GB" alt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P(</a:t>
            </a:r>
            <a:r>
              <a:rPr lang="en-GB" altLang="hu-H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GB" alt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GB" altLang="hu-H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|</a:t>
            </a:r>
            <a:r>
              <a:rPr lang="en-GB" alt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GB" alt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</a:p>
          <a:p>
            <a:pPr eaLnBrk="1" hangingPunct="1">
              <a:defRPr/>
            </a:pP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 is a discrete probability distribution</a:t>
            </a:r>
          </a:p>
          <a:p>
            <a:pPr lvl="1" eaLnBrk="1" hangingPunct="1">
              <a:defRPr/>
            </a:pP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range of the outputs are </a:t>
            </a:r>
            <a:r>
              <a:rPr lang="en-GB" altLang="hu-H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[0,1], their sum needs to be 1</a:t>
            </a:r>
          </a:p>
          <a:p>
            <a:pPr lvl="1" eaLnBrk="1" hangingPunct="1">
              <a:defRPr/>
            </a:pP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former is satisfied by the sigmoid </a:t>
            </a:r>
            <a:r>
              <a:rPr lang="en-GB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the latter is not</a:t>
            </a:r>
          </a:p>
          <a:p>
            <a:pPr eaLnBrk="1" hangingPunct="1">
              <a:defRPr/>
            </a:pP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softmax activation function is used instead by the output neurons</a:t>
            </a:r>
          </a:p>
          <a:p>
            <a:pPr eaLnBrk="1" hangingPunct="1">
              <a:defRPr/>
            </a:pPr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defRPr/>
            </a:pP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It is guaranteed this way, that the value of the outputs are between (0,1) and their sum is equal to 1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2" eaLnBrk="1" hangingPunct="1">
              <a:defRPr/>
            </a:pPr>
            <a:endParaRPr lang="en-GB" altLang="hu-HU" sz="17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4339" name="Picture 12" descr="szte_cimer.tif">
            <a:extLst>
              <a:ext uri="{FF2B5EF4-FFF2-40B4-BE49-F238E27FC236}">
                <a16:creationId xmlns:a16="http://schemas.microsoft.com/office/drawing/2014/main" id="{E55CE1C0-F384-4FBE-BB48-35D16CA20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20650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ím 8">
            <a:extLst>
              <a:ext uri="{FF2B5EF4-FFF2-40B4-BE49-F238E27FC236}">
                <a16:creationId xmlns:a16="http://schemas.microsoft.com/office/drawing/2014/main" id="{DA026DF1-CEB8-4308-8541-784E6781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508000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3600" dirty="0">
                <a:solidFill>
                  <a:schemeClr val="bg1"/>
                </a:solidFill>
              </a:rPr>
              <a:t>Multiclass learning </a:t>
            </a:r>
            <a:br>
              <a:rPr lang="en-GB" altLang="hu-HU" sz="3600" dirty="0">
                <a:solidFill>
                  <a:schemeClr val="bg1"/>
                </a:solidFill>
              </a:rPr>
            </a:br>
            <a:r>
              <a:rPr lang="en-GB" altLang="hu-HU" sz="3600" dirty="0">
                <a:solidFill>
                  <a:schemeClr val="bg1"/>
                </a:solidFill>
              </a:rPr>
              <a:t>with the CE loss function (2)</a:t>
            </a:r>
          </a:p>
        </p:txBody>
      </p:sp>
      <p:sp>
        <p:nvSpPr>
          <p:cNvPr id="14341" name="AutoShape 2" descr="Képtalálat a következ&amp;odblac;re: „multilayer perceptron”">
            <a:extLst>
              <a:ext uri="{FF2B5EF4-FFF2-40B4-BE49-F238E27FC236}">
                <a16:creationId xmlns:a16="http://schemas.microsoft.com/office/drawing/2014/main" id="{763FF997-32DD-4F74-8400-ACF988D16E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4342" name="AutoShape 4" descr="Képtalálat a következ&amp;odblac;re: „multilayer perceptron”">
            <a:extLst>
              <a:ext uri="{FF2B5EF4-FFF2-40B4-BE49-F238E27FC236}">
                <a16:creationId xmlns:a16="http://schemas.microsoft.com/office/drawing/2014/main" id="{9A44E1ED-3EEF-4AD7-8897-02F3888D5A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4343" name="AutoShape 6" descr="Képtalálat a következ&amp;odblac;re: „multilayer perceptron”">
            <a:extLst>
              <a:ext uri="{FF2B5EF4-FFF2-40B4-BE49-F238E27FC236}">
                <a16:creationId xmlns:a16="http://schemas.microsoft.com/office/drawing/2014/main" id="{1D1A322F-E5E7-4A0F-A4BA-3D9E5A6733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4344" name="AutoShape 8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A66B7AA5-FE6C-43A3-8A20-D4747C310A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4345" name="AutoShape 10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2DC52F68-BD8D-41AE-97B6-F025EED37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14346" name="Picture 6">
            <a:extLst>
              <a:ext uri="{FF2B5EF4-FFF2-40B4-BE49-F238E27FC236}">
                <a16:creationId xmlns:a16="http://schemas.microsoft.com/office/drawing/2014/main" id="{A80A6618-11C1-4C47-A2E2-70A65A6C9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456113"/>
            <a:ext cx="32480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1">
            <a:extLst>
              <a:ext uri="{FF2B5EF4-FFF2-40B4-BE49-F238E27FC236}">
                <a16:creationId xmlns:a16="http://schemas.microsoft.com/office/drawing/2014/main" id="{3301C5C2-FDCE-486C-A0E5-6A01E39B0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826000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cross entropy cost function:</a:t>
            </a: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Cross entropy is used to measure the difference between discrete distributions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when using 1-of-N encoding, the value of  t is either 0 or 1,</a:t>
            </a:r>
            <a:b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the cost function is simplified in the following way:</a:t>
            </a: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minimal, if the output belonging to the correct class is equal (or very close) to 1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outputs are connected by the softmax function, this can only happen, if the output of all other neurons are approaching 0</a:t>
            </a: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2" eaLnBrk="1" hangingPunct="1"/>
            <a:endParaRPr lang="en-GB" altLang="hu-HU" sz="17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363" name="Picture 12" descr="szte_cimer.tif">
            <a:extLst>
              <a:ext uri="{FF2B5EF4-FFF2-40B4-BE49-F238E27FC236}">
                <a16:creationId xmlns:a16="http://schemas.microsoft.com/office/drawing/2014/main" id="{B5560556-6D57-467B-9D34-9F4D876AD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5888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ím 8">
            <a:extLst>
              <a:ext uri="{FF2B5EF4-FFF2-40B4-BE49-F238E27FC236}">
                <a16:creationId xmlns:a16="http://schemas.microsoft.com/office/drawing/2014/main" id="{08072690-F3E8-4CE8-ACC7-1C476759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71500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3600" dirty="0">
                <a:solidFill>
                  <a:schemeClr val="bg1"/>
                </a:solidFill>
              </a:rPr>
              <a:t>Multiclass learning </a:t>
            </a:r>
            <a:br>
              <a:rPr lang="en-GB" altLang="hu-HU" sz="3600" dirty="0">
                <a:solidFill>
                  <a:schemeClr val="bg1"/>
                </a:solidFill>
              </a:rPr>
            </a:br>
            <a:r>
              <a:rPr lang="en-GB" altLang="hu-HU" sz="3600" dirty="0">
                <a:solidFill>
                  <a:schemeClr val="bg1"/>
                </a:solidFill>
              </a:rPr>
              <a:t>with the CE loss function (3)</a:t>
            </a:r>
          </a:p>
        </p:txBody>
      </p:sp>
      <p:sp>
        <p:nvSpPr>
          <p:cNvPr id="15365" name="AutoShape 2" descr="Képtalálat a következ&amp;odblac;re: „multilayer perceptron”">
            <a:extLst>
              <a:ext uri="{FF2B5EF4-FFF2-40B4-BE49-F238E27FC236}">
                <a16:creationId xmlns:a16="http://schemas.microsoft.com/office/drawing/2014/main" id="{4044A964-4568-4437-B40C-071C5413AF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5366" name="AutoShape 4" descr="Képtalálat a következ&amp;odblac;re: „multilayer perceptron”">
            <a:extLst>
              <a:ext uri="{FF2B5EF4-FFF2-40B4-BE49-F238E27FC236}">
                <a16:creationId xmlns:a16="http://schemas.microsoft.com/office/drawing/2014/main" id="{25FEC48E-CEE7-415F-B567-B3898ED9AA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5367" name="AutoShape 6" descr="Képtalálat a következ&amp;odblac;re: „multilayer perceptron”">
            <a:extLst>
              <a:ext uri="{FF2B5EF4-FFF2-40B4-BE49-F238E27FC236}">
                <a16:creationId xmlns:a16="http://schemas.microsoft.com/office/drawing/2014/main" id="{2BE7C562-5F95-4C9C-ACDC-F953A030C6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5368" name="AutoShape 8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7A90739A-E178-479F-982F-19110F1C2B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5369" name="AutoShape 10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5EF331C8-AEDA-4D23-93EA-103464B361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graphicFrame>
        <p:nvGraphicFramePr>
          <p:cNvPr id="15370" name="Object 15">
            <a:extLst>
              <a:ext uri="{FF2B5EF4-FFF2-40B4-BE49-F238E27FC236}">
                <a16:creationId xmlns:a16="http://schemas.microsoft.com/office/drawing/2014/main" id="{0F5103C1-333E-4702-B35D-61699CC441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954785"/>
              </p:ext>
            </p:extLst>
          </p:nvPr>
        </p:nvGraphicFramePr>
        <p:xfrm>
          <a:off x="2987675" y="2176463"/>
          <a:ext cx="2462213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431800" progId="Equation.3">
                  <p:embed/>
                </p:oleObj>
              </mc:Choice>
              <mc:Fallback>
                <p:oleObj name="Equation" r:id="rId4" imgW="1828800" imgH="431800" progId="Equation.3">
                  <p:embed/>
                  <p:pic>
                    <p:nvPicPr>
                      <p:cNvPr id="15370" name="Object 15">
                        <a:extLst>
                          <a:ext uri="{FF2B5EF4-FFF2-40B4-BE49-F238E27FC236}">
                            <a16:creationId xmlns:a16="http://schemas.microsoft.com/office/drawing/2014/main" id="{0F5103C1-333E-4702-B35D-61699CC441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176463"/>
                        <a:ext cx="2462213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6">
            <a:extLst>
              <a:ext uri="{FF2B5EF4-FFF2-40B4-BE49-F238E27FC236}">
                <a16:creationId xmlns:a16="http://schemas.microsoft.com/office/drawing/2014/main" id="{F20FD30B-8761-4531-A55D-634A76FA9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906424"/>
              </p:ext>
            </p:extLst>
          </p:nvPr>
        </p:nvGraphicFramePr>
        <p:xfrm>
          <a:off x="3444875" y="4293096"/>
          <a:ext cx="23368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5600" imgH="419100" progId="Equation.3">
                  <p:embed/>
                </p:oleObj>
              </mc:Choice>
              <mc:Fallback>
                <p:oleObj name="Equation" r:id="rId6" imgW="1625600" imgH="419100" progId="Equation.3">
                  <p:embed/>
                  <p:pic>
                    <p:nvPicPr>
                      <p:cNvPr id="15371" name="Object 16">
                        <a:extLst>
                          <a:ext uri="{FF2B5EF4-FFF2-40B4-BE49-F238E27FC236}">
                            <a16:creationId xmlns:a16="http://schemas.microsoft.com/office/drawing/2014/main" id="{F20FD30B-8761-4531-A55D-634A76FA9B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5" y="4293096"/>
                        <a:ext cx="23368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1">
            <a:extLst>
              <a:ext uri="{FF2B5EF4-FFF2-40B4-BE49-F238E27FC236}">
                <a16:creationId xmlns:a16="http://schemas.microsoft.com/office/drawing/2014/main" id="{BB91A8A2-6E32-4EC9-8147-6EE331A1B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826000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 the modifications mentioned before, the outputs of the network can be interpreted as a prediction of P(</a:t>
            </a:r>
            <a:r>
              <a:rPr lang="en-GB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GB" altLang="hu-HU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GB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|</a:t>
            </a:r>
            <a:r>
              <a:rPr lang="en-GB" altLang="hu-HU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), but are the values produced while training really describe P(</a:t>
            </a:r>
            <a:r>
              <a:rPr lang="en-GB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GB" altLang="hu-HU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GB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|</a:t>
            </a:r>
            <a:r>
              <a:rPr lang="en-GB" altLang="hu-HU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)?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It can be proven, that a network constructed and trained according to the description above produces outputs that con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er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 to P(</a:t>
            </a:r>
            <a:r>
              <a:rPr lang="en-GB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GB" altLang="hu-HU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GB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|</a:t>
            </a:r>
            <a:r>
              <a:rPr lang="en-GB" altLang="hu-HU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)!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practice we must not forget, that this is just an approximation, for a model absolute precision, we would need endless training data, infinite model capacity and an </a:t>
            </a:r>
            <a:r>
              <a:rPr lang="en-GB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optimalizational</a:t>
            </a: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algorithm that guarantees global optimum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Connecting the mechanism of neural networks with statistical pattern recognition, and with the Bayes decision rule, trust had increased in this machine learning approach</a:t>
            </a:r>
          </a:p>
        </p:txBody>
      </p:sp>
      <p:pic>
        <p:nvPicPr>
          <p:cNvPr id="16387" name="Picture 12" descr="szte_cimer.tif">
            <a:extLst>
              <a:ext uri="{FF2B5EF4-FFF2-40B4-BE49-F238E27FC236}">
                <a16:creationId xmlns:a16="http://schemas.microsoft.com/office/drawing/2014/main" id="{0F3DF410-A1C0-4F9F-B546-3EB91F4E2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ím 8">
            <a:extLst>
              <a:ext uri="{FF2B5EF4-FFF2-40B4-BE49-F238E27FC236}">
                <a16:creationId xmlns:a16="http://schemas.microsoft.com/office/drawing/2014/main" id="{690C7765-0922-4692-9A1E-21D658D5B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33363"/>
            <a:ext cx="8229600" cy="568325"/>
          </a:xfrm>
        </p:spPr>
        <p:txBody>
          <a:bodyPr/>
          <a:lstStyle/>
          <a:p>
            <a:pPr algn="ctr" eaLnBrk="1" hangingPunct="1"/>
            <a:r>
              <a:rPr lang="en-GB" altLang="hu-HU" sz="3600" dirty="0">
                <a:solidFill>
                  <a:schemeClr val="bg1"/>
                </a:solidFill>
              </a:rPr>
              <a:t>Similarity to statistical shape recognition</a:t>
            </a:r>
          </a:p>
        </p:txBody>
      </p:sp>
      <p:sp>
        <p:nvSpPr>
          <p:cNvPr id="16389" name="AutoShape 2" descr="Képtalálat a következ&amp;odblac;re: „multilayer perceptron”">
            <a:extLst>
              <a:ext uri="{FF2B5EF4-FFF2-40B4-BE49-F238E27FC236}">
                <a16:creationId xmlns:a16="http://schemas.microsoft.com/office/drawing/2014/main" id="{EC9112BD-F324-4CC5-AE23-A32B4CB75A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6390" name="AutoShape 4" descr="Képtalálat a következ&amp;odblac;re: „multilayer perceptron”">
            <a:extLst>
              <a:ext uri="{FF2B5EF4-FFF2-40B4-BE49-F238E27FC236}">
                <a16:creationId xmlns:a16="http://schemas.microsoft.com/office/drawing/2014/main" id="{0552319B-7420-4497-9190-DDF40D648F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6391" name="AutoShape 6" descr="Képtalálat a következ&amp;odblac;re: „multilayer perceptron”">
            <a:extLst>
              <a:ext uri="{FF2B5EF4-FFF2-40B4-BE49-F238E27FC236}">
                <a16:creationId xmlns:a16="http://schemas.microsoft.com/office/drawing/2014/main" id="{11F181CA-F930-45DE-A934-CC459B0FCB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6392" name="AutoShape 8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B7CE551B-32F6-4AB9-BE6A-A7E8F20124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6393" name="AutoShape 10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539DD8E0-BB5B-4894-BFBA-F2507486AB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1">
            <a:extLst>
              <a:ext uri="{FF2B5EF4-FFF2-40B4-BE49-F238E27FC236}">
                <a16:creationId xmlns:a16="http://schemas.microsoft.com/office/drawing/2014/main" id="{83C2C039-7EBB-4090-8B45-13D138B48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defined by the use of error functions, how to measure the network’s performance on a given sample set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networks can be viewed as one large function, where the weights are the variables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training we want to set the weights in a way that they produce as small an error as possible on the training set</a:t>
            </a:r>
          </a:p>
          <a:p>
            <a:pPr eaLnBrk="1" hangingPunct="1"/>
            <a:r>
              <a:rPr lang="en-GB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multivariate optimization problem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optimization algorithms could be used for training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simplest and most commonly used method is the gradient descent algorithm (that we already introduced before)</a:t>
            </a:r>
          </a:p>
          <a:p>
            <a:pPr lvl="1" eaLnBrk="1" hangingPunct="1"/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neural networks, this algorithm is known as backpropagation</a:t>
            </a:r>
          </a:p>
          <a:p>
            <a:pPr lvl="1" eaLnBrk="1" hangingPunct="1"/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GB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12" descr="szte_cimer.tif">
            <a:extLst>
              <a:ext uri="{FF2B5EF4-FFF2-40B4-BE49-F238E27FC236}">
                <a16:creationId xmlns:a16="http://schemas.microsoft.com/office/drawing/2014/main" id="{942FBB36-8B54-4A55-AA85-A2C350554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ím 8">
            <a:extLst>
              <a:ext uri="{FF2B5EF4-FFF2-40B4-BE49-F238E27FC236}">
                <a16:creationId xmlns:a16="http://schemas.microsoft.com/office/drawing/2014/main" id="{A713014A-829C-4056-8BC9-8BFFD817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07963"/>
            <a:ext cx="8229600" cy="566737"/>
          </a:xfrm>
        </p:spPr>
        <p:txBody>
          <a:bodyPr/>
          <a:lstStyle/>
          <a:p>
            <a:pPr algn="ctr" eaLnBrk="1" hangingPunct="1"/>
            <a:r>
              <a:rPr lang="en-GB" altLang="hu-HU" sz="4000" dirty="0">
                <a:solidFill>
                  <a:schemeClr val="bg1"/>
                </a:solidFill>
              </a:rPr>
              <a:t>Training neural networks</a:t>
            </a:r>
          </a:p>
        </p:txBody>
      </p:sp>
      <p:sp>
        <p:nvSpPr>
          <p:cNvPr id="17413" name="Rectangle 7">
            <a:extLst>
              <a:ext uri="{FF2B5EF4-FFF2-40B4-BE49-F238E27FC236}">
                <a16:creationId xmlns:a16="http://schemas.microsoft.com/office/drawing/2014/main" id="{3BFE8D3F-6881-4C93-89ED-1DAB71DBF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7414" name="Rectangle 9">
            <a:extLst>
              <a:ext uri="{FF2B5EF4-FFF2-40B4-BE49-F238E27FC236}">
                <a16:creationId xmlns:a16="http://schemas.microsoft.com/office/drawing/2014/main" id="{2D44546C-A21F-442E-A5EA-C88C67CC8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7415" name="Rectangle 11">
            <a:extLst>
              <a:ext uri="{FF2B5EF4-FFF2-40B4-BE49-F238E27FC236}">
                <a16:creationId xmlns:a16="http://schemas.microsoft.com/office/drawing/2014/main" id="{A044B3E7-728A-46D4-9DB5-CC2724FE9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7416" name="Rectangle 12">
            <a:extLst>
              <a:ext uri="{FF2B5EF4-FFF2-40B4-BE49-F238E27FC236}">
                <a16:creationId xmlns:a16="http://schemas.microsoft.com/office/drawing/2014/main" id="{F9279D9F-2F51-4E96-8FA5-54F2E83E4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7417" name="Rectangle 14">
            <a:extLst>
              <a:ext uri="{FF2B5EF4-FFF2-40B4-BE49-F238E27FC236}">
                <a16:creationId xmlns:a16="http://schemas.microsoft.com/office/drawing/2014/main" id="{E59639F8-B66E-4C59-9312-46AA9273E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18845</TotalTime>
  <Words>2726</Words>
  <Application>Microsoft Office PowerPoint</Application>
  <PresentationFormat>Diavetítés a képernyőre (4:3 oldalarány)</PresentationFormat>
  <Paragraphs>282</Paragraphs>
  <Slides>24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Constantia</vt:lpstr>
      <vt:lpstr>Segoe UI Symbol</vt:lpstr>
      <vt:lpstr>Times New Roman</vt:lpstr>
      <vt:lpstr>Wingdings 2</vt:lpstr>
      <vt:lpstr>Áramlás</vt:lpstr>
      <vt:lpstr>Equation</vt:lpstr>
      <vt:lpstr>Neural networks and Neural Network training with the backpropagation algorithm</vt:lpstr>
      <vt:lpstr>Neural Network instead of Neuron</vt:lpstr>
      <vt:lpstr>Representation power of the neural network</vt:lpstr>
      <vt:lpstr>Multiclass learning</vt:lpstr>
      <vt:lpstr>Multiclass learning  with the CE loss function</vt:lpstr>
      <vt:lpstr>Multiclass learning  with the CE loss function (2)</vt:lpstr>
      <vt:lpstr>Multiclass learning  with the CE loss function (3)</vt:lpstr>
      <vt:lpstr>Similarity to statistical shape recognition</vt:lpstr>
      <vt:lpstr>Training neural networks</vt:lpstr>
      <vt:lpstr>The backpropagation algorithm</vt:lpstr>
      <vt:lpstr>The backpropagation algorithm  for a single neuron (reminder)</vt:lpstr>
      <vt:lpstr>The backpropagation algorithm in general</vt:lpstr>
      <vt:lpstr>The backpropagation algorithm - Summary</vt:lpstr>
      <vt:lpstr>Stochastic backpropagation</vt:lpstr>
      <vt:lpstr>Semi-batch backpropagation</vt:lpstr>
      <vt:lpstr>Backpropagation on the GPU</vt:lpstr>
      <vt:lpstr>Training tricks and tips</vt:lpstr>
      <vt:lpstr>Randomization of training data</vt:lpstr>
      <vt:lpstr>Data normalization (standardization)</vt:lpstr>
      <vt:lpstr>Data normalization (2)</vt:lpstr>
      <vt:lpstr>Weight initialization</vt:lpstr>
      <vt:lpstr>Setting the learning rate</vt:lpstr>
      <vt:lpstr>Setting the learning rate (2)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Horváth Alexandra;Gergely Pap</dc:creator>
  <cp:keywords>ann</cp:keywords>
  <cp:lastModifiedBy>Pap Gergely</cp:lastModifiedBy>
  <cp:revision>723</cp:revision>
  <dcterms:created xsi:type="dcterms:W3CDTF">2011-08-30T15:18:14Z</dcterms:created>
  <dcterms:modified xsi:type="dcterms:W3CDTF">2023-03-01T14:27:27Z</dcterms:modified>
</cp:coreProperties>
</file>