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handoutMasterIdLst>
    <p:handoutMasterId r:id="rId25"/>
  </p:handoutMasterIdLst>
  <p:sldIdLst>
    <p:sldId id="307" r:id="rId2"/>
    <p:sldId id="289" r:id="rId3"/>
    <p:sldId id="290" r:id="rId4"/>
    <p:sldId id="291" r:id="rId5"/>
    <p:sldId id="292" r:id="rId6"/>
    <p:sldId id="309" r:id="rId7"/>
    <p:sldId id="279" r:id="rId8"/>
    <p:sldId id="293" r:id="rId9"/>
    <p:sldId id="294" r:id="rId10"/>
    <p:sldId id="296" r:id="rId11"/>
    <p:sldId id="295" r:id="rId12"/>
    <p:sldId id="297" r:id="rId13"/>
    <p:sldId id="302" r:id="rId14"/>
    <p:sldId id="298" r:id="rId15"/>
    <p:sldId id="299" r:id="rId16"/>
    <p:sldId id="300" r:id="rId17"/>
    <p:sldId id="301" r:id="rId18"/>
    <p:sldId id="303" r:id="rId19"/>
    <p:sldId id="306" r:id="rId20"/>
    <p:sldId id="304" r:id="rId21"/>
    <p:sldId id="305" r:id="rId22"/>
    <p:sldId id="308" r:id="rId2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150" d="100"/>
          <a:sy n="150" d="100"/>
        </p:scale>
        <p:origin x="13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p Gergely" userId="7bd27213-c5c7-42b6-8a13-2ecb0db40824" providerId="ADAL" clId="{F04A9018-78E7-4F00-B2D4-43850408D2FD}"/>
    <pc:docChg chg="undo redo custSel addSld modSld">
      <pc:chgData name="Pap Gergely" userId="7bd27213-c5c7-42b6-8a13-2ecb0db40824" providerId="ADAL" clId="{F04A9018-78E7-4F00-B2D4-43850408D2FD}" dt="2023-02-22T07:38:06.666" v="11101" actId="729"/>
      <pc:docMkLst>
        <pc:docMk/>
      </pc:docMkLst>
      <pc:sldChg chg="modSp mod">
        <pc:chgData name="Pap Gergely" userId="7bd27213-c5c7-42b6-8a13-2ecb0db40824" providerId="ADAL" clId="{F04A9018-78E7-4F00-B2D4-43850408D2FD}" dt="2022-02-20T17:44:00.492" v="2927" actId="1038"/>
        <pc:sldMkLst>
          <pc:docMk/>
          <pc:sldMk cId="0" sldId="279"/>
        </pc:sldMkLst>
        <pc:spChg chg="mod">
          <ac:chgData name="Pap Gergely" userId="7bd27213-c5c7-42b6-8a13-2ecb0db40824" providerId="ADAL" clId="{F04A9018-78E7-4F00-B2D4-43850408D2FD}" dt="2022-02-20T17:40:02.095" v="2306" actId="20577"/>
          <ac:spMkLst>
            <pc:docMk/>
            <pc:sldMk cId="0" sldId="279"/>
            <ac:spMk id="12292" creationId="{C5AD679D-E8A8-453E-82A2-344FCE8E2EE6}"/>
          </ac:spMkLst>
        </pc:spChg>
        <pc:spChg chg="mod">
          <ac:chgData name="Pap Gergely" userId="7bd27213-c5c7-42b6-8a13-2ecb0db40824" providerId="ADAL" clId="{F04A9018-78E7-4F00-B2D4-43850408D2FD}" dt="2022-02-20T17:43:44.017" v="2915" actId="6549"/>
          <ac:spMkLst>
            <pc:docMk/>
            <pc:sldMk cId="0" sldId="279"/>
            <ac:spMk id="15362" creationId="{0F26A738-6311-4E54-820A-8FAF9585A4D5}"/>
          </ac:spMkLst>
        </pc:spChg>
        <pc:picChg chg="mod">
          <ac:chgData name="Pap Gergely" userId="7bd27213-c5c7-42b6-8a13-2ecb0db40824" providerId="ADAL" clId="{F04A9018-78E7-4F00-B2D4-43850408D2FD}" dt="2022-02-20T17:44:00.492" v="2927" actId="1038"/>
          <ac:picMkLst>
            <pc:docMk/>
            <pc:sldMk cId="0" sldId="279"/>
            <ac:picMk id="15365" creationId="{D98B3177-04CD-46D5-B8CD-40D4EDE142A7}"/>
          </ac:picMkLst>
        </pc:picChg>
      </pc:sldChg>
      <pc:sldChg chg="modSp mod">
        <pc:chgData name="Pap Gergely" userId="7bd27213-c5c7-42b6-8a13-2ecb0db40824" providerId="ADAL" clId="{F04A9018-78E7-4F00-B2D4-43850408D2FD}" dt="2022-02-20T15:12:57.678" v="471" actId="6549"/>
        <pc:sldMkLst>
          <pc:docMk/>
          <pc:sldMk cId="0" sldId="289"/>
        </pc:sldMkLst>
        <pc:spChg chg="mod">
          <ac:chgData name="Pap Gergely" userId="7bd27213-c5c7-42b6-8a13-2ecb0db40824" providerId="ADAL" clId="{F04A9018-78E7-4F00-B2D4-43850408D2FD}" dt="2022-02-20T15:09:23.676" v="47" actId="20577"/>
          <ac:spMkLst>
            <pc:docMk/>
            <pc:sldMk cId="0" sldId="289"/>
            <ac:spMk id="8196" creationId="{60D7F55F-7C3D-4824-826E-ECA94698F64C}"/>
          </ac:spMkLst>
        </pc:spChg>
        <pc:spChg chg="mod">
          <ac:chgData name="Pap Gergely" userId="7bd27213-c5c7-42b6-8a13-2ecb0db40824" providerId="ADAL" clId="{F04A9018-78E7-4F00-B2D4-43850408D2FD}" dt="2022-02-20T15:12:57.678" v="471" actId="6549"/>
          <ac:spMkLst>
            <pc:docMk/>
            <pc:sldMk cId="0" sldId="289"/>
            <ac:spMk id="10242" creationId="{13B4625E-BD60-4A5E-BADB-84F225BA1DD3}"/>
          </ac:spMkLst>
        </pc:spChg>
      </pc:sldChg>
      <pc:sldChg chg="modSp mod">
        <pc:chgData name="Pap Gergely" userId="7bd27213-c5c7-42b6-8a13-2ecb0db40824" providerId="ADAL" clId="{F04A9018-78E7-4F00-B2D4-43850408D2FD}" dt="2022-02-20T16:31:12.776" v="997" actId="313"/>
        <pc:sldMkLst>
          <pc:docMk/>
          <pc:sldMk cId="0" sldId="290"/>
        </pc:sldMkLst>
        <pc:spChg chg="mod">
          <ac:chgData name="Pap Gergely" userId="7bd27213-c5c7-42b6-8a13-2ecb0db40824" providerId="ADAL" clId="{F04A9018-78E7-4F00-B2D4-43850408D2FD}" dt="2022-02-20T15:28:47.049" v="485" actId="20577"/>
          <ac:spMkLst>
            <pc:docMk/>
            <pc:sldMk cId="0" sldId="290"/>
            <ac:spMk id="9220" creationId="{05CC5A5D-336E-46F6-946C-5C180F376436}"/>
          </ac:spMkLst>
        </pc:spChg>
        <pc:spChg chg="mod">
          <ac:chgData name="Pap Gergely" userId="7bd27213-c5c7-42b6-8a13-2ecb0db40824" providerId="ADAL" clId="{F04A9018-78E7-4F00-B2D4-43850408D2FD}" dt="2022-02-20T16:31:12.776" v="997" actId="313"/>
          <ac:spMkLst>
            <pc:docMk/>
            <pc:sldMk cId="0" sldId="290"/>
            <ac:spMk id="11266" creationId="{0034AE59-492A-4B5E-9618-3E9A39C7B8BC}"/>
          </ac:spMkLst>
        </pc:spChg>
        <pc:picChg chg="mod">
          <ac:chgData name="Pap Gergely" userId="7bd27213-c5c7-42b6-8a13-2ecb0db40824" providerId="ADAL" clId="{F04A9018-78E7-4F00-B2D4-43850408D2FD}" dt="2022-02-20T15:33:32.654" v="941" actId="1076"/>
          <ac:picMkLst>
            <pc:docMk/>
            <pc:sldMk cId="0" sldId="290"/>
            <ac:picMk id="11269" creationId="{17D82FDC-4D5C-4EA9-A3CA-6CBBDB164F17}"/>
          </ac:picMkLst>
        </pc:picChg>
        <pc:picChg chg="mod">
          <ac:chgData name="Pap Gergely" userId="7bd27213-c5c7-42b6-8a13-2ecb0db40824" providerId="ADAL" clId="{F04A9018-78E7-4F00-B2D4-43850408D2FD}" dt="2022-02-20T15:32:02.575" v="732" actId="1076"/>
          <ac:picMkLst>
            <pc:docMk/>
            <pc:sldMk cId="0" sldId="290"/>
            <ac:picMk id="11270" creationId="{434A3CD1-CCDB-4C68-A563-A74DA8D4AA8B}"/>
          </ac:picMkLst>
        </pc:picChg>
        <pc:picChg chg="mod">
          <ac:chgData name="Pap Gergely" userId="7bd27213-c5c7-42b6-8a13-2ecb0db40824" providerId="ADAL" clId="{F04A9018-78E7-4F00-B2D4-43850408D2FD}" dt="2022-02-20T15:32:21.678" v="774" actId="1076"/>
          <ac:picMkLst>
            <pc:docMk/>
            <pc:sldMk cId="0" sldId="290"/>
            <ac:picMk id="11271" creationId="{3C4485ED-B1BA-48DD-BEAD-52A6E626EEA4}"/>
          </ac:picMkLst>
        </pc:picChg>
      </pc:sldChg>
      <pc:sldChg chg="modSp mod">
        <pc:chgData name="Pap Gergely" userId="7bd27213-c5c7-42b6-8a13-2ecb0db40824" providerId="ADAL" clId="{F04A9018-78E7-4F00-B2D4-43850408D2FD}" dt="2022-02-20T16:36:28.987" v="1939" actId="1076"/>
        <pc:sldMkLst>
          <pc:docMk/>
          <pc:sldMk cId="0" sldId="291"/>
        </pc:sldMkLst>
        <pc:spChg chg="mod">
          <ac:chgData name="Pap Gergely" userId="7bd27213-c5c7-42b6-8a13-2ecb0db40824" providerId="ADAL" clId="{F04A9018-78E7-4F00-B2D4-43850408D2FD}" dt="2022-02-20T16:31:26.694" v="1022" actId="20577"/>
          <ac:spMkLst>
            <pc:docMk/>
            <pc:sldMk cId="0" sldId="291"/>
            <ac:spMk id="10244" creationId="{E8435108-C114-41F0-AC59-EDFF6245AA9F}"/>
          </ac:spMkLst>
        </pc:spChg>
        <pc:spChg chg="mod">
          <ac:chgData name="Pap Gergely" userId="7bd27213-c5c7-42b6-8a13-2ecb0db40824" providerId="ADAL" clId="{F04A9018-78E7-4F00-B2D4-43850408D2FD}" dt="2022-02-20T16:36:28.987" v="1939" actId="1076"/>
          <ac:spMkLst>
            <pc:docMk/>
            <pc:sldMk cId="0" sldId="291"/>
            <ac:spMk id="12290" creationId="{306EBFA6-DFDE-45E9-BCFA-4E809C2951B7}"/>
          </ac:spMkLst>
        </pc:spChg>
      </pc:sldChg>
      <pc:sldChg chg="addSp delSp modSp mod">
        <pc:chgData name="Pap Gergely" userId="7bd27213-c5c7-42b6-8a13-2ecb0db40824" providerId="ADAL" clId="{F04A9018-78E7-4F00-B2D4-43850408D2FD}" dt="2022-02-20T16:54:57.453" v="2268" actId="1076"/>
        <pc:sldMkLst>
          <pc:docMk/>
          <pc:sldMk cId="0" sldId="292"/>
        </pc:sldMkLst>
        <pc:spChg chg="mod">
          <ac:chgData name="Pap Gergely" userId="7bd27213-c5c7-42b6-8a13-2ecb0db40824" providerId="ADAL" clId="{F04A9018-78E7-4F00-B2D4-43850408D2FD}" dt="2022-02-20T16:50:08.885" v="1958" actId="20577"/>
          <ac:spMkLst>
            <pc:docMk/>
            <pc:sldMk cId="0" sldId="292"/>
            <ac:spMk id="11268" creationId="{AB7B2B23-AFB2-43D4-A5A4-31C7B19EAA77}"/>
          </ac:spMkLst>
        </pc:spChg>
        <pc:spChg chg="mod">
          <ac:chgData name="Pap Gergely" userId="7bd27213-c5c7-42b6-8a13-2ecb0db40824" providerId="ADAL" clId="{F04A9018-78E7-4F00-B2D4-43850408D2FD}" dt="2022-02-20T16:54:55.630" v="2267" actId="14100"/>
          <ac:spMkLst>
            <pc:docMk/>
            <pc:sldMk cId="0" sldId="292"/>
            <ac:spMk id="14338" creationId="{D160A8EE-296F-4871-B209-BE7AF5E26EDF}"/>
          </ac:spMkLst>
        </pc:spChg>
        <pc:picChg chg="del">
          <ac:chgData name="Pap Gergely" userId="7bd27213-c5c7-42b6-8a13-2ecb0db40824" providerId="ADAL" clId="{F04A9018-78E7-4F00-B2D4-43850408D2FD}" dt="2022-02-20T16:51:22.864" v="1997" actId="478"/>
          <ac:picMkLst>
            <pc:docMk/>
            <pc:sldMk cId="0" sldId="292"/>
            <ac:picMk id="14341" creationId="{B4A5468D-C138-4BC7-A842-E359BA0DDF21}"/>
          </ac:picMkLst>
        </pc:picChg>
        <pc:picChg chg="mod">
          <ac:chgData name="Pap Gergely" userId="7bd27213-c5c7-42b6-8a13-2ecb0db40824" providerId="ADAL" clId="{F04A9018-78E7-4F00-B2D4-43850408D2FD}" dt="2022-02-20T16:54:57.453" v="2268" actId="1076"/>
          <ac:picMkLst>
            <pc:docMk/>
            <pc:sldMk cId="0" sldId="292"/>
            <ac:picMk id="14342" creationId="{44D7B09B-B451-4E09-BAD8-204E0E4C5BB5}"/>
          </ac:picMkLst>
        </pc:picChg>
        <pc:picChg chg="add mod">
          <ac:chgData name="Pap Gergely" userId="7bd27213-c5c7-42b6-8a13-2ecb0db40824" providerId="ADAL" clId="{F04A9018-78E7-4F00-B2D4-43850408D2FD}" dt="2022-02-20T16:53:10.531" v="2141" actId="1076"/>
          <ac:picMkLst>
            <pc:docMk/>
            <pc:sldMk cId="0" sldId="292"/>
            <ac:picMk id="14344" creationId="{606EDA74-0888-4F48-96E2-B20F81E2EF69}"/>
          </ac:picMkLst>
        </pc:picChg>
      </pc:sldChg>
      <pc:sldChg chg="modSp mod">
        <pc:chgData name="Pap Gergely" userId="7bd27213-c5c7-42b6-8a13-2ecb0db40824" providerId="ADAL" clId="{F04A9018-78E7-4F00-B2D4-43850408D2FD}" dt="2022-02-21T06:42:55.150" v="3480" actId="20577"/>
        <pc:sldMkLst>
          <pc:docMk/>
          <pc:sldMk cId="0" sldId="293"/>
        </pc:sldMkLst>
        <pc:spChg chg="mod">
          <ac:chgData name="Pap Gergely" userId="7bd27213-c5c7-42b6-8a13-2ecb0db40824" providerId="ADAL" clId="{F04A9018-78E7-4F00-B2D4-43850408D2FD}" dt="2022-02-21T06:38:12.930" v="2971" actId="20577"/>
          <ac:spMkLst>
            <pc:docMk/>
            <pc:sldMk cId="0" sldId="293"/>
            <ac:spMk id="13316" creationId="{D13ABFE4-FD3F-4DB8-A196-94A749094FB9}"/>
          </ac:spMkLst>
        </pc:spChg>
        <pc:spChg chg="mod">
          <ac:chgData name="Pap Gergely" userId="7bd27213-c5c7-42b6-8a13-2ecb0db40824" providerId="ADAL" clId="{F04A9018-78E7-4F00-B2D4-43850408D2FD}" dt="2022-02-21T06:42:55.150" v="3480" actId="20577"/>
          <ac:spMkLst>
            <pc:docMk/>
            <pc:sldMk cId="0" sldId="293"/>
            <ac:spMk id="16386" creationId="{F42BE453-CF8C-4A8A-ACDE-E797DCCCAEB1}"/>
          </ac:spMkLst>
        </pc:spChg>
      </pc:sldChg>
      <pc:sldChg chg="modSp mod">
        <pc:chgData name="Pap Gergely" userId="7bd27213-c5c7-42b6-8a13-2ecb0db40824" providerId="ADAL" clId="{F04A9018-78E7-4F00-B2D4-43850408D2FD}" dt="2022-02-21T06:55:20.321" v="4360" actId="1076"/>
        <pc:sldMkLst>
          <pc:docMk/>
          <pc:sldMk cId="0" sldId="294"/>
        </pc:sldMkLst>
        <pc:spChg chg="mod">
          <ac:chgData name="Pap Gergely" userId="7bd27213-c5c7-42b6-8a13-2ecb0db40824" providerId="ADAL" clId="{F04A9018-78E7-4F00-B2D4-43850408D2FD}" dt="2022-02-21T06:55:03.385" v="4356" actId="1076"/>
          <ac:spMkLst>
            <pc:docMk/>
            <pc:sldMk cId="0" sldId="294"/>
            <ac:spMk id="14340" creationId="{427E6072-0332-4296-991F-51D202C39576}"/>
          </ac:spMkLst>
        </pc:spChg>
        <pc:spChg chg="mod">
          <ac:chgData name="Pap Gergely" userId="7bd27213-c5c7-42b6-8a13-2ecb0db40824" providerId="ADAL" clId="{F04A9018-78E7-4F00-B2D4-43850408D2FD}" dt="2022-02-21T06:55:17.372" v="4359" actId="20577"/>
          <ac:spMkLst>
            <pc:docMk/>
            <pc:sldMk cId="0" sldId="294"/>
            <ac:spMk id="17410" creationId="{603AF047-B0D3-401F-B975-7FCA192F5D0B}"/>
          </ac:spMkLst>
        </pc:spChg>
        <pc:picChg chg="mod">
          <ac:chgData name="Pap Gergely" userId="7bd27213-c5c7-42b6-8a13-2ecb0db40824" providerId="ADAL" clId="{F04A9018-78E7-4F00-B2D4-43850408D2FD}" dt="2022-02-21T06:55:03.385" v="4356" actId="1076"/>
          <ac:picMkLst>
            <pc:docMk/>
            <pc:sldMk cId="0" sldId="294"/>
            <ac:picMk id="17411" creationId="{0F57C8B0-8C17-4A63-B0CC-8A12EC46F199}"/>
          </ac:picMkLst>
        </pc:picChg>
        <pc:picChg chg="mod">
          <ac:chgData name="Pap Gergely" userId="7bd27213-c5c7-42b6-8a13-2ecb0db40824" providerId="ADAL" clId="{F04A9018-78E7-4F00-B2D4-43850408D2FD}" dt="2022-02-21T06:55:20.321" v="4360" actId="1076"/>
          <ac:picMkLst>
            <pc:docMk/>
            <pc:sldMk cId="0" sldId="294"/>
            <ac:picMk id="17413" creationId="{1E30B90F-02AD-4753-90E9-4D215079FC68}"/>
          </ac:picMkLst>
        </pc:picChg>
      </pc:sldChg>
      <pc:sldChg chg="modSp mod">
        <pc:chgData name="Pap Gergely" userId="7bd27213-c5c7-42b6-8a13-2ecb0db40824" providerId="ADAL" clId="{F04A9018-78E7-4F00-B2D4-43850408D2FD}" dt="2022-02-21T07:47:01.069" v="6060" actId="1076"/>
        <pc:sldMkLst>
          <pc:docMk/>
          <pc:sldMk cId="0" sldId="295"/>
        </pc:sldMkLst>
        <pc:spChg chg="mod">
          <ac:chgData name="Pap Gergely" userId="7bd27213-c5c7-42b6-8a13-2ecb0db40824" providerId="ADAL" clId="{F04A9018-78E7-4F00-B2D4-43850408D2FD}" dt="2022-02-21T07:39:13.219" v="5138"/>
          <ac:spMkLst>
            <pc:docMk/>
            <pc:sldMk cId="0" sldId="295"/>
            <ac:spMk id="16388" creationId="{7C633C39-9B52-4CA2-87CA-13033E08421F}"/>
          </ac:spMkLst>
        </pc:spChg>
        <pc:spChg chg="mod">
          <ac:chgData name="Pap Gergely" userId="7bd27213-c5c7-42b6-8a13-2ecb0db40824" providerId="ADAL" clId="{F04A9018-78E7-4F00-B2D4-43850408D2FD}" dt="2022-02-21T07:47:01.069" v="6060" actId="1076"/>
          <ac:spMkLst>
            <pc:docMk/>
            <pc:sldMk cId="0" sldId="295"/>
            <ac:spMk id="19458" creationId="{88BE62F7-6454-41B3-89DF-09DD98ADC311}"/>
          </ac:spMkLst>
        </pc:spChg>
      </pc:sldChg>
      <pc:sldChg chg="modSp mod">
        <pc:chgData name="Pap Gergely" userId="7bd27213-c5c7-42b6-8a13-2ecb0db40824" providerId="ADAL" clId="{F04A9018-78E7-4F00-B2D4-43850408D2FD}" dt="2022-02-21T07:17:01.262" v="5119" actId="313"/>
        <pc:sldMkLst>
          <pc:docMk/>
          <pc:sldMk cId="0" sldId="296"/>
        </pc:sldMkLst>
        <pc:spChg chg="mod">
          <ac:chgData name="Pap Gergely" userId="7bd27213-c5c7-42b6-8a13-2ecb0db40824" providerId="ADAL" clId="{F04A9018-78E7-4F00-B2D4-43850408D2FD}" dt="2022-02-21T06:55:51.136" v="4388" actId="14100"/>
          <ac:spMkLst>
            <pc:docMk/>
            <pc:sldMk cId="0" sldId="296"/>
            <ac:spMk id="15364" creationId="{E99FBBCB-0191-499E-9743-ACB8095524E8}"/>
          </ac:spMkLst>
        </pc:spChg>
        <pc:spChg chg="mod">
          <ac:chgData name="Pap Gergely" userId="7bd27213-c5c7-42b6-8a13-2ecb0db40824" providerId="ADAL" clId="{F04A9018-78E7-4F00-B2D4-43850408D2FD}" dt="2022-02-21T07:17:01.262" v="5119" actId="313"/>
          <ac:spMkLst>
            <pc:docMk/>
            <pc:sldMk cId="0" sldId="296"/>
            <ac:spMk id="18434" creationId="{5950B203-1B30-4F38-B504-37F71BE9EFA5}"/>
          </ac:spMkLst>
        </pc:spChg>
      </pc:sldChg>
      <pc:sldChg chg="modSp mod">
        <pc:chgData name="Pap Gergely" userId="7bd27213-c5c7-42b6-8a13-2ecb0db40824" providerId="ADAL" clId="{F04A9018-78E7-4F00-B2D4-43850408D2FD}" dt="2022-02-22T11:44:19.287" v="6746" actId="1076"/>
        <pc:sldMkLst>
          <pc:docMk/>
          <pc:sldMk cId="0" sldId="297"/>
        </pc:sldMkLst>
        <pc:spChg chg="mod">
          <ac:chgData name="Pap Gergely" userId="7bd27213-c5c7-42b6-8a13-2ecb0db40824" providerId="ADAL" clId="{F04A9018-78E7-4F00-B2D4-43850408D2FD}" dt="2022-02-21T10:50:18.268" v="6067" actId="6549"/>
          <ac:spMkLst>
            <pc:docMk/>
            <pc:sldMk cId="0" sldId="297"/>
            <ac:spMk id="17412" creationId="{70FA005E-707C-4697-BBFE-53EAAA4324E2}"/>
          </ac:spMkLst>
        </pc:spChg>
        <pc:spChg chg="mod">
          <ac:chgData name="Pap Gergely" userId="7bd27213-c5c7-42b6-8a13-2ecb0db40824" providerId="ADAL" clId="{F04A9018-78E7-4F00-B2D4-43850408D2FD}" dt="2022-02-22T11:44:13.311" v="6745" actId="20577"/>
          <ac:spMkLst>
            <pc:docMk/>
            <pc:sldMk cId="0" sldId="297"/>
            <ac:spMk id="20482" creationId="{CB865988-D34D-4DA8-A9BA-58DB8A3D381A}"/>
          </ac:spMkLst>
        </pc:spChg>
        <pc:picChg chg="mod">
          <ac:chgData name="Pap Gergely" userId="7bd27213-c5c7-42b6-8a13-2ecb0db40824" providerId="ADAL" clId="{F04A9018-78E7-4F00-B2D4-43850408D2FD}" dt="2022-02-22T11:44:19.287" v="6746" actId="1076"/>
          <ac:picMkLst>
            <pc:docMk/>
            <pc:sldMk cId="0" sldId="297"/>
            <ac:picMk id="20485" creationId="{4607D014-623C-493E-90BD-834600DC4078}"/>
          </ac:picMkLst>
        </pc:picChg>
      </pc:sldChg>
      <pc:sldChg chg="modSp mod">
        <pc:chgData name="Pap Gergely" userId="7bd27213-c5c7-42b6-8a13-2ecb0db40824" providerId="ADAL" clId="{F04A9018-78E7-4F00-B2D4-43850408D2FD}" dt="2022-02-22T15:09:32.629" v="7281" actId="6549"/>
        <pc:sldMkLst>
          <pc:docMk/>
          <pc:sldMk cId="0" sldId="298"/>
        </pc:sldMkLst>
        <pc:spChg chg="mod">
          <ac:chgData name="Pap Gergely" userId="7bd27213-c5c7-42b6-8a13-2ecb0db40824" providerId="ADAL" clId="{F04A9018-78E7-4F00-B2D4-43850408D2FD}" dt="2022-02-22T15:09:32.629" v="7281" actId="6549"/>
          <ac:spMkLst>
            <pc:docMk/>
            <pc:sldMk cId="0" sldId="298"/>
            <ac:spMk id="19460" creationId="{161051C9-6537-4A82-A0AC-FB5E07715C50}"/>
          </ac:spMkLst>
        </pc:spChg>
      </pc:sldChg>
      <pc:sldChg chg="modSp mod">
        <pc:chgData name="Pap Gergely" userId="7bd27213-c5c7-42b6-8a13-2ecb0db40824" providerId="ADAL" clId="{F04A9018-78E7-4F00-B2D4-43850408D2FD}" dt="2022-02-22T15:09:56.963" v="7301" actId="1076"/>
        <pc:sldMkLst>
          <pc:docMk/>
          <pc:sldMk cId="0" sldId="299"/>
        </pc:sldMkLst>
        <pc:spChg chg="mod">
          <ac:chgData name="Pap Gergely" userId="7bd27213-c5c7-42b6-8a13-2ecb0db40824" providerId="ADAL" clId="{F04A9018-78E7-4F00-B2D4-43850408D2FD}" dt="2022-02-22T15:09:56.963" v="7301" actId="1076"/>
          <ac:spMkLst>
            <pc:docMk/>
            <pc:sldMk cId="0" sldId="299"/>
            <ac:spMk id="20483" creationId="{82B4B2B6-D9E3-461A-8A5A-4DEE74B9B221}"/>
          </ac:spMkLst>
        </pc:spChg>
      </pc:sldChg>
      <pc:sldChg chg="modSp mod">
        <pc:chgData name="Pap Gergely" userId="7bd27213-c5c7-42b6-8a13-2ecb0db40824" providerId="ADAL" clId="{F04A9018-78E7-4F00-B2D4-43850408D2FD}" dt="2022-02-22T15:20:32.368" v="7585" actId="20577"/>
        <pc:sldMkLst>
          <pc:docMk/>
          <pc:sldMk cId="0" sldId="300"/>
        </pc:sldMkLst>
        <pc:spChg chg="mod">
          <ac:chgData name="Pap Gergely" userId="7bd27213-c5c7-42b6-8a13-2ecb0db40824" providerId="ADAL" clId="{F04A9018-78E7-4F00-B2D4-43850408D2FD}" dt="2022-02-22T15:17:34.929" v="7319" actId="6549"/>
          <ac:spMkLst>
            <pc:docMk/>
            <pc:sldMk cId="0" sldId="300"/>
            <ac:spMk id="21508" creationId="{AAE3B3CE-4665-417C-852C-2E1D5292A1D5}"/>
          </ac:spMkLst>
        </pc:spChg>
        <pc:spChg chg="mod">
          <ac:chgData name="Pap Gergely" userId="7bd27213-c5c7-42b6-8a13-2ecb0db40824" providerId="ADAL" clId="{F04A9018-78E7-4F00-B2D4-43850408D2FD}" dt="2022-02-22T15:20:32.368" v="7585" actId="20577"/>
          <ac:spMkLst>
            <pc:docMk/>
            <pc:sldMk cId="0" sldId="300"/>
            <ac:spMk id="24578" creationId="{F86F037A-1AC7-4EB7-A1A9-E1B2FAF52AB4}"/>
          </ac:spMkLst>
        </pc:spChg>
      </pc:sldChg>
      <pc:sldChg chg="modSp mod">
        <pc:chgData name="Pap Gergely" userId="7bd27213-c5c7-42b6-8a13-2ecb0db40824" providerId="ADAL" clId="{F04A9018-78E7-4F00-B2D4-43850408D2FD}" dt="2022-02-22T18:14:40.286" v="8682" actId="313"/>
        <pc:sldMkLst>
          <pc:docMk/>
          <pc:sldMk cId="0" sldId="301"/>
        </pc:sldMkLst>
        <pc:spChg chg="mod">
          <ac:chgData name="Pap Gergely" userId="7bd27213-c5c7-42b6-8a13-2ecb0db40824" providerId="ADAL" clId="{F04A9018-78E7-4F00-B2D4-43850408D2FD}" dt="2022-02-22T18:02:30.329" v="7608" actId="20577"/>
          <ac:spMkLst>
            <pc:docMk/>
            <pc:sldMk cId="0" sldId="301"/>
            <ac:spMk id="22532" creationId="{01F058D4-C414-4810-9F41-4645305386E9}"/>
          </ac:spMkLst>
        </pc:spChg>
        <pc:spChg chg="mod">
          <ac:chgData name="Pap Gergely" userId="7bd27213-c5c7-42b6-8a13-2ecb0db40824" providerId="ADAL" clId="{F04A9018-78E7-4F00-B2D4-43850408D2FD}" dt="2022-02-22T18:14:40.286" v="8682" actId="313"/>
          <ac:spMkLst>
            <pc:docMk/>
            <pc:sldMk cId="0" sldId="301"/>
            <ac:spMk id="25602" creationId="{9A4CF859-3715-4F20-A7C2-57BDD9FE9112}"/>
          </ac:spMkLst>
        </pc:spChg>
      </pc:sldChg>
      <pc:sldChg chg="modSp mod">
        <pc:chgData name="Pap Gergely" userId="7bd27213-c5c7-42b6-8a13-2ecb0db40824" providerId="ADAL" clId="{F04A9018-78E7-4F00-B2D4-43850408D2FD}" dt="2022-02-22T15:09:16.272" v="7263" actId="1076"/>
        <pc:sldMkLst>
          <pc:docMk/>
          <pc:sldMk cId="0" sldId="302"/>
        </pc:sldMkLst>
        <pc:spChg chg="mod">
          <ac:chgData name="Pap Gergely" userId="7bd27213-c5c7-42b6-8a13-2ecb0db40824" providerId="ADAL" clId="{F04A9018-78E7-4F00-B2D4-43850408D2FD}" dt="2022-02-22T11:44:34.575" v="6747"/>
          <ac:spMkLst>
            <pc:docMk/>
            <pc:sldMk cId="0" sldId="302"/>
            <ac:spMk id="18436" creationId="{55E45BEC-4407-48BC-A9EE-13A203D58D56}"/>
          </ac:spMkLst>
        </pc:spChg>
        <pc:spChg chg="mod">
          <ac:chgData name="Pap Gergely" userId="7bd27213-c5c7-42b6-8a13-2ecb0db40824" providerId="ADAL" clId="{F04A9018-78E7-4F00-B2D4-43850408D2FD}" dt="2022-02-22T15:09:16.272" v="7263" actId="1076"/>
          <ac:spMkLst>
            <pc:docMk/>
            <pc:sldMk cId="0" sldId="302"/>
            <ac:spMk id="21506" creationId="{90280EE9-8D43-4343-93FC-69E144AC568F}"/>
          </ac:spMkLst>
        </pc:spChg>
        <pc:picChg chg="mod">
          <ac:chgData name="Pap Gergely" userId="7bd27213-c5c7-42b6-8a13-2ecb0db40824" providerId="ADAL" clId="{F04A9018-78E7-4F00-B2D4-43850408D2FD}" dt="2022-02-22T15:06:02.398" v="6948" actId="1037"/>
          <ac:picMkLst>
            <pc:docMk/>
            <pc:sldMk cId="0" sldId="302"/>
            <ac:picMk id="21514" creationId="{79EDC6EF-2DF8-4825-9229-2787174E47BC}"/>
          </ac:picMkLst>
        </pc:picChg>
        <pc:picChg chg="mod">
          <ac:chgData name="Pap Gergely" userId="7bd27213-c5c7-42b6-8a13-2ecb0db40824" providerId="ADAL" clId="{F04A9018-78E7-4F00-B2D4-43850408D2FD}" dt="2022-02-22T15:06:00.376" v="6946" actId="1038"/>
          <ac:picMkLst>
            <pc:docMk/>
            <pc:sldMk cId="0" sldId="302"/>
            <ac:picMk id="21515" creationId="{298589BB-B8E8-4569-B86F-9A4F151FD449}"/>
          </ac:picMkLst>
        </pc:picChg>
      </pc:sldChg>
      <pc:sldChg chg="modSp mod">
        <pc:chgData name="Pap Gergely" userId="7bd27213-c5c7-42b6-8a13-2ecb0db40824" providerId="ADAL" clId="{F04A9018-78E7-4F00-B2D4-43850408D2FD}" dt="2022-02-22T18:19:55.148" v="9306" actId="6549"/>
        <pc:sldMkLst>
          <pc:docMk/>
          <pc:sldMk cId="0" sldId="303"/>
        </pc:sldMkLst>
        <pc:spChg chg="mod">
          <ac:chgData name="Pap Gergely" userId="7bd27213-c5c7-42b6-8a13-2ecb0db40824" providerId="ADAL" clId="{F04A9018-78E7-4F00-B2D4-43850408D2FD}" dt="2022-02-22T18:14:59.130" v="8712" actId="20577"/>
          <ac:spMkLst>
            <pc:docMk/>
            <pc:sldMk cId="0" sldId="303"/>
            <ac:spMk id="23556" creationId="{159D7C48-15DD-46E2-8C25-13061BFB9887}"/>
          </ac:spMkLst>
        </pc:spChg>
        <pc:spChg chg="mod">
          <ac:chgData name="Pap Gergely" userId="7bd27213-c5c7-42b6-8a13-2ecb0db40824" providerId="ADAL" clId="{F04A9018-78E7-4F00-B2D4-43850408D2FD}" dt="2022-02-22T18:19:55.148" v="9306" actId="6549"/>
          <ac:spMkLst>
            <pc:docMk/>
            <pc:sldMk cId="0" sldId="303"/>
            <ac:spMk id="26626" creationId="{C4FF662A-DC3E-434B-83A6-DA3C46AE8496}"/>
          </ac:spMkLst>
        </pc:spChg>
      </pc:sldChg>
      <pc:sldChg chg="addSp delSp modSp mod">
        <pc:chgData name="Pap Gergely" userId="7bd27213-c5c7-42b6-8a13-2ecb0db40824" providerId="ADAL" clId="{F04A9018-78E7-4F00-B2D4-43850408D2FD}" dt="2022-02-22T21:27:32.172" v="10478" actId="20577"/>
        <pc:sldMkLst>
          <pc:docMk/>
          <pc:sldMk cId="0" sldId="304"/>
        </pc:sldMkLst>
        <pc:spChg chg="add mod">
          <ac:chgData name="Pap Gergely" userId="7bd27213-c5c7-42b6-8a13-2ecb0db40824" providerId="ADAL" clId="{F04A9018-78E7-4F00-B2D4-43850408D2FD}" dt="2022-02-22T21:22:52.754" v="10142" actId="1076"/>
          <ac:spMkLst>
            <pc:docMk/>
            <pc:sldMk cId="0" sldId="304"/>
            <ac:spMk id="4" creationId="{CE61EA72-2C36-45DA-8790-17D151DF99A7}"/>
          </ac:spMkLst>
        </pc:spChg>
        <pc:spChg chg="add del mod">
          <ac:chgData name="Pap Gergely" userId="7bd27213-c5c7-42b6-8a13-2ecb0db40824" providerId="ADAL" clId="{F04A9018-78E7-4F00-B2D4-43850408D2FD}" dt="2022-02-22T21:23:27.598" v="10171" actId="478"/>
          <ac:spMkLst>
            <pc:docMk/>
            <pc:sldMk cId="0" sldId="304"/>
            <ac:spMk id="24" creationId="{253CA228-2276-4457-8B70-5BB8F80A9513}"/>
          </ac:spMkLst>
        </pc:spChg>
        <pc:spChg chg="add mod">
          <ac:chgData name="Pap Gergely" userId="7bd27213-c5c7-42b6-8a13-2ecb0db40824" providerId="ADAL" clId="{F04A9018-78E7-4F00-B2D4-43850408D2FD}" dt="2022-02-22T21:23:51.005" v="10186" actId="14100"/>
          <ac:spMkLst>
            <pc:docMk/>
            <pc:sldMk cId="0" sldId="304"/>
            <ac:spMk id="29" creationId="{8D5D649E-02BF-4FE9-A011-5DA0DE20A17E}"/>
          </ac:spMkLst>
        </pc:spChg>
        <pc:spChg chg="add mod">
          <ac:chgData name="Pap Gergely" userId="7bd27213-c5c7-42b6-8a13-2ecb0db40824" providerId="ADAL" clId="{F04A9018-78E7-4F00-B2D4-43850408D2FD}" dt="2022-02-22T21:23:46.149" v="10184" actId="14100"/>
          <ac:spMkLst>
            <pc:docMk/>
            <pc:sldMk cId="0" sldId="304"/>
            <ac:spMk id="30" creationId="{1629BA70-DCCF-4A86-8B89-DC9C8E8A5665}"/>
          </ac:spMkLst>
        </pc:spChg>
        <pc:spChg chg="mod">
          <ac:chgData name="Pap Gergely" userId="7bd27213-c5c7-42b6-8a13-2ecb0db40824" providerId="ADAL" clId="{F04A9018-78E7-4F00-B2D4-43850408D2FD}" dt="2022-02-22T21:27:32.172" v="10478" actId="20577"/>
          <ac:spMkLst>
            <pc:docMk/>
            <pc:sldMk cId="0" sldId="304"/>
            <ac:spMk id="25604" creationId="{2663A738-BC89-47BB-8C9A-5F60AEFD9B7B}"/>
          </ac:spMkLst>
        </pc:spChg>
        <pc:spChg chg="mod">
          <ac:chgData name="Pap Gergely" userId="7bd27213-c5c7-42b6-8a13-2ecb0db40824" providerId="ADAL" clId="{F04A9018-78E7-4F00-B2D4-43850408D2FD}" dt="2022-02-22T21:27:10.507" v="10477" actId="313"/>
          <ac:spMkLst>
            <pc:docMk/>
            <pc:sldMk cId="0" sldId="304"/>
            <ac:spMk id="28674" creationId="{6A8AEE00-AE16-4AE1-BEAB-332499040F01}"/>
          </ac:spMkLst>
        </pc:spChg>
        <pc:graphicFrameChg chg="add del mod">
          <ac:chgData name="Pap Gergely" userId="7bd27213-c5c7-42b6-8a13-2ecb0db40824" providerId="ADAL" clId="{F04A9018-78E7-4F00-B2D4-43850408D2FD}" dt="2022-02-22T21:23:59.292" v="10187" actId="478"/>
          <ac:graphicFrameMkLst>
            <pc:docMk/>
            <pc:sldMk cId="0" sldId="304"/>
            <ac:graphicFrameMk id="26" creationId="{267E74D3-BCC5-438F-B6A8-5BE5EBD478A7}"/>
          </ac:graphicFrameMkLst>
        </pc:graphicFrameChg>
        <pc:graphicFrameChg chg="mod ord">
          <ac:chgData name="Pap Gergely" userId="7bd27213-c5c7-42b6-8a13-2ecb0db40824" providerId="ADAL" clId="{F04A9018-78E7-4F00-B2D4-43850408D2FD}" dt="2022-02-22T21:21:16.078" v="10078" actId="167"/>
          <ac:graphicFrameMkLst>
            <pc:docMk/>
            <pc:sldMk cId="0" sldId="304"/>
            <ac:graphicFrameMk id="28682" creationId="{E71317E3-80D7-4E0B-A1B3-D51B8C5BB475}"/>
          </ac:graphicFrameMkLst>
        </pc:graphicFrameChg>
        <pc:cxnChg chg="mod">
          <ac:chgData name="Pap Gergely" userId="7bd27213-c5c7-42b6-8a13-2ecb0db40824" providerId="ADAL" clId="{F04A9018-78E7-4F00-B2D4-43850408D2FD}" dt="2022-02-22T21:19:44.066" v="10060" actId="14100"/>
          <ac:cxnSpMkLst>
            <pc:docMk/>
            <pc:sldMk cId="0" sldId="304"/>
            <ac:cxnSpMk id="23" creationId="{ED3CC18F-E392-4FE5-82AD-D7C11D98CF95}"/>
          </ac:cxnSpMkLst>
        </pc:cxnChg>
        <pc:cxnChg chg="mod">
          <ac:chgData name="Pap Gergely" userId="7bd27213-c5c7-42b6-8a13-2ecb0db40824" providerId="ADAL" clId="{F04A9018-78E7-4F00-B2D4-43850408D2FD}" dt="2022-02-22T21:22:49.853" v="10141" actId="1076"/>
          <ac:cxnSpMkLst>
            <pc:docMk/>
            <pc:sldMk cId="0" sldId="304"/>
            <ac:cxnSpMk id="25" creationId="{60A6DC90-5231-41BF-A3B2-B45FB4CC42B5}"/>
          </ac:cxnSpMkLst>
        </pc:cxnChg>
        <pc:cxnChg chg="mod">
          <ac:chgData name="Pap Gergely" userId="7bd27213-c5c7-42b6-8a13-2ecb0db40824" providerId="ADAL" clId="{F04A9018-78E7-4F00-B2D4-43850408D2FD}" dt="2022-02-22T21:19:36.884" v="10059" actId="14100"/>
          <ac:cxnSpMkLst>
            <pc:docMk/>
            <pc:sldMk cId="0" sldId="304"/>
            <ac:cxnSpMk id="28" creationId="{65132764-8376-4859-AC32-8BF08D748FBC}"/>
          </ac:cxnSpMkLst>
        </pc:cxnChg>
      </pc:sldChg>
      <pc:sldChg chg="modSp mod">
        <pc:chgData name="Pap Gergely" userId="7bd27213-c5c7-42b6-8a13-2ecb0db40824" providerId="ADAL" clId="{F04A9018-78E7-4F00-B2D4-43850408D2FD}" dt="2022-02-22T21:51:14.244" v="10979" actId="313"/>
        <pc:sldMkLst>
          <pc:docMk/>
          <pc:sldMk cId="0" sldId="305"/>
        </pc:sldMkLst>
        <pc:spChg chg="mod">
          <ac:chgData name="Pap Gergely" userId="7bd27213-c5c7-42b6-8a13-2ecb0db40824" providerId="ADAL" clId="{F04A9018-78E7-4F00-B2D4-43850408D2FD}" dt="2022-02-22T21:35:05.984" v="10511" actId="20577"/>
          <ac:spMkLst>
            <pc:docMk/>
            <pc:sldMk cId="0" sldId="305"/>
            <ac:spMk id="26628" creationId="{8C64A650-2179-40DE-850A-D034067CD24F}"/>
          </ac:spMkLst>
        </pc:spChg>
        <pc:spChg chg="mod">
          <ac:chgData name="Pap Gergely" userId="7bd27213-c5c7-42b6-8a13-2ecb0db40824" providerId="ADAL" clId="{F04A9018-78E7-4F00-B2D4-43850408D2FD}" dt="2022-02-22T21:51:14.244" v="10979" actId="313"/>
          <ac:spMkLst>
            <pc:docMk/>
            <pc:sldMk cId="0" sldId="305"/>
            <ac:spMk id="29698" creationId="{A34141E7-4899-4C1D-A5E2-FCAB97A29805}"/>
          </ac:spMkLst>
        </pc:spChg>
      </pc:sldChg>
      <pc:sldChg chg="modSp mod">
        <pc:chgData name="Pap Gergely" userId="7bd27213-c5c7-42b6-8a13-2ecb0db40824" providerId="ADAL" clId="{F04A9018-78E7-4F00-B2D4-43850408D2FD}" dt="2022-02-22T21:11:18.259" v="9979" actId="6549"/>
        <pc:sldMkLst>
          <pc:docMk/>
          <pc:sldMk cId="0" sldId="306"/>
        </pc:sldMkLst>
        <pc:spChg chg="mod">
          <ac:chgData name="Pap Gergely" userId="7bd27213-c5c7-42b6-8a13-2ecb0db40824" providerId="ADAL" clId="{F04A9018-78E7-4F00-B2D4-43850408D2FD}" dt="2022-02-22T21:04:53.169" v="9329" actId="20577"/>
          <ac:spMkLst>
            <pc:docMk/>
            <pc:sldMk cId="0" sldId="306"/>
            <ac:spMk id="24580" creationId="{E6F0B041-A576-447B-B8E9-302DECF152F7}"/>
          </ac:spMkLst>
        </pc:spChg>
        <pc:spChg chg="mod">
          <ac:chgData name="Pap Gergely" userId="7bd27213-c5c7-42b6-8a13-2ecb0db40824" providerId="ADAL" clId="{F04A9018-78E7-4F00-B2D4-43850408D2FD}" dt="2022-02-22T21:11:18.259" v="9979" actId="6549"/>
          <ac:spMkLst>
            <pc:docMk/>
            <pc:sldMk cId="0" sldId="306"/>
            <ac:spMk id="27650" creationId="{4A583621-0CFB-41C4-9F29-1D4116A7DF79}"/>
          </ac:spMkLst>
        </pc:spChg>
      </pc:sldChg>
      <pc:sldChg chg="delSp modSp mod">
        <pc:chgData name="Pap Gergely" userId="7bd27213-c5c7-42b6-8a13-2ecb0db40824" providerId="ADAL" clId="{F04A9018-78E7-4F00-B2D4-43850408D2FD}" dt="2022-02-20T14:34:00.783" v="36" actId="478"/>
        <pc:sldMkLst>
          <pc:docMk/>
          <pc:sldMk cId="0" sldId="307"/>
        </pc:sldMkLst>
        <pc:spChg chg="mod">
          <ac:chgData name="Pap Gergely" userId="7bd27213-c5c7-42b6-8a13-2ecb0db40824" providerId="ADAL" clId="{F04A9018-78E7-4F00-B2D4-43850408D2FD}" dt="2022-02-20T14:33:54.979" v="35" actId="20577"/>
          <ac:spMkLst>
            <pc:docMk/>
            <pc:sldMk cId="0" sldId="307"/>
            <ac:spMk id="2" creationId="{5F67F961-728B-4A93-A076-EF2DBBE7ECD5}"/>
          </ac:spMkLst>
        </pc:spChg>
        <pc:spChg chg="del">
          <ac:chgData name="Pap Gergely" userId="7bd27213-c5c7-42b6-8a13-2ecb0db40824" providerId="ADAL" clId="{F04A9018-78E7-4F00-B2D4-43850408D2FD}" dt="2022-02-20T14:34:00.783" v="36" actId="478"/>
          <ac:spMkLst>
            <pc:docMk/>
            <pc:sldMk cId="0" sldId="307"/>
            <ac:spMk id="8195" creationId="{D46F4584-8472-433E-9AB5-F08B55014E24}"/>
          </ac:spMkLst>
        </pc:spChg>
      </pc:sldChg>
      <pc:sldChg chg="modSp mod">
        <pc:chgData name="Pap Gergely" userId="7bd27213-c5c7-42b6-8a13-2ecb0db40824" providerId="ADAL" clId="{F04A9018-78E7-4F00-B2D4-43850408D2FD}" dt="2022-02-22T21:33:05.759" v="10509" actId="1076"/>
        <pc:sldMkLst>
          <pc:docMk/>
          <pc:sldMk cId="0" sldId="308"/>
        </pc:sldMkLst>
        <pc:spChg chg="mod">
          <ac:chgData name="Pap Gergely" userId="7bd27213-c5c7-42b6-8a13-2ecb0db40824" providerId="ADAL" clId="{F04A9018-78E7-4F00-B2D4-43850408D2FD}" dt="2022-02-22T21:33:05.759" v="10509" actId="1076"/>
          <ac:spMkLst>
            <pc:docMk/>
            <pc:sldMk cId="0" sldId="308"/>
            <ac:spMk id="30722" creationId="{1B1E56F3-B2BF-4953-AFFD-EDC2A007371C}"/>
          </ac:spMkLst>
        </pc:spChg>
      </pc:sldChg>
      <pc:sldChg chg="addSp delSp modSp new mod modShow">
        <pc:chgData name="Pap Gergely" userId="7bd27213-c5c7-42b6-8a13-2ecb0db40824" providerId="ADAL" clId="{F04A9018-78E7-4F00-B2D4-43850408D2FD}" dt="2023-02-22T07:38:06.666" v="11101" actId="729"/>
        <pc:sldMkLst>
          <pc:docMk/>
          <pc:sldMk cId="2522203345" sldId="309"/>
        </pc:sldMkLst>
        <pc:spChg chg="del">
          <ac:chgData name="Pap Gergely" userId="7bd27213-c5c7-42b6-8a13-2ecb0db40824" providerId="ADAL" clId="{F04A9018-78E7-4F00-B2D4-43850408D2FD}" dt="2023-02-22T07:27:32.038" v="10981" actId="478"/>
          <ac:spMkLst>
            <pc:docMk/>
            <pc:sldMk cId="2522203345" sldId="309"/>
            <ac:spMk id="2" creationId="{05CF98E9-AD01-7661-272B-68A9315637A1}"/>
          </ac:spMkLst>
        </pc:spChg>
        <pc:spChg chg="del">
          <ac:chgData name="Pap Gergely" userId="7bd27213-c5c7-42b6-8a13-2ecb0db40824" providerId="ADAL" clId="{F04A9018-78E7-4F00-B2D4-43850408D2FD}" dt="2023-02-22T07:27:33.163" v="10982" actId="478"/>
          <ac:spMkLst>
            <pc:docMk/>
            <pc:sldMk cId="2522203345" sldId="309"/>
            <ac:spMk id="3" creationId="{7CFF9053-A447-1244-2A49-448F16A83B13}"/>
          </ac:spMkLst>
        </pc:spChg>
        <pc:spChg chg="del">
          <ac:chgData name="Pap Gergely" userId="7bd27213-c5c7-42b6-8a13-2ecb0db40824" providerId="ADAL" clId="{F04A9018-78E7-4F00-B2D4-43850408D2FD}" dt="2023-02-22T07:27:36.728" v="10983" actId="478"/>
          <ac:spMkLst>
            <pc:docMk/>
            <pc:sldMk cId="2522203345" sldId="309"/>
            <ac:spMk id="4" creationId="{71680D19-D5C9-BFD2-4C1A-B8C4C27EB082}"/>
          </ac:spMkLst>
        </pc:spChg>
        <pc:spChg chg="add mod">
          <ac:chgData name="Pap Gergely" userId="7bd27213-c5c7-42b6-8a13-2ecb0db40824" providerId="ADAL" clId="{F04A9018-78E7-4F00-B2D4-43850408D2FD}" dt="2023-02-22T07:32:26.298" v="11036" actId="1076"/>
          <ac:spMkLst>
            <pc:docMk/>
            <pc:sldMk cId="2522203345" sldId="309"/>
            <ac:spMk id="5" creationId="{02BE5ED7-D539-900F-CDE0-87AF15F0FED8}"/>
          </ac:spMkLst>
        </pc:spChg>
        <pc:spChg chg="add del mod">
          <ac:chgData name="Pap Gergely" userId="7bd27213-c5c7-42b6-8a13-2ecb0db40824" providerId="ADAL" clId="{F04A9018-78E7-4F00-B2D4-43850408D2FD}" dt="2023-02-22T07:29:01.093" v="10995" actId="478"/>
          <ac:spMkLst>
            <pc:docMk/>
            <pc:sldMk cId="2522203345" sldId="309"/>
            <ac:spMk id="6" creationId="{886AFB99-02D1-286D-A482-9D63D9AC80B4}"/>
          </ac:spMkLst>
        </pc:spChg>
        <pc:spChg chg="add mod">
          <ac:chgData name="Pap Gergely" userId="7bd27213-c5c7-42b6-8a13-2ecb0db40824" providerId="ADAL" clId="{F04A9018-78E7-4F00-B2D4-43850408D2FD}" dt="2023-02-22T07:32:26.298" v="11036" actId="1076"/>
          <ac:spMkLst>
            <pc:docMk/>
            <pc:sldMk cId="2522203345" sldId="309"/>
            <ac:spMk id="7" creationId="{DD27095E-CD1A-4869-F0BB-41613BB0EBD8}"/>
          </ac:spMkLst>
        </pc:spChg>
        <pc:spChg chg="add mod">
          <ac:chgData name="Pap Gergely" userId="7bd27213-c5c7-42b6-8a13-2ecb0db40824" providerId="ADAL" clId="{F04A9018-78E7-4F00-B2D4-43850408D2FD}" dt="2023-02-22T07:32:26.298" v="11036" actId="1076"/>
          <ac:spMkLst>
            <pc:docMk/>
            <pc:sldMk cId="2522203345" sldId="309"/>
            <ac:spMk id="8" creationId="{3183A45C-F9EF-3648-0970-809A071DF828}"/>
          </ac:spMkLst>
        </pc:spChg>
        <pc:spChg chg="add mod">
          <ac:chgData name="Pap Gergely" userId="7bd27213-c5c7-42b6-8a13-2ecb0db40824" providerId="ADAL" clId="{F04A9018-78E7-4F00-B2D4-43850408D2FD}" dt="2023-02-22T07:32:26.298" v="11036" actId="1076"/>
          <ac:spMkLst>
            <pc:docMk/>
            <pc:sldMk cId="2522203345" sldId="309"/>
            <ac:spMk id="9" creationId="{72FF8C9A-F5F1-D107-FB52-F9A4211C60BC}"/>
          </ac:spMkLst>
        </pc:spChg>
        <pc:spChg chg="add mod">
          <ac:chgData name="Pap Gergely" userId="7bd27213-c5c7-42b6-8a13-2ecb0db40824" providerId="ADAL" clId="{F04A9018-78E7-4F00-B2D4-43850408D2FD}" dt="2023-02-22T07:32:26.298" v="11036" actId="1076"/>
          <ac:spMkLst>
            <pc:docMk/>
            <pc:sldMk cId="2522203345" sldId="309"/>
            <ac:spMk id="10" creationId="{AB710E08-C9FF-0630-93E9-2FE64DA22ABD}"/>
          </ac:spMkLst>
        </pc:spChg>
        <pc:spChg chg="add mod">
          <ac:chgData name="Pap Gergely" userId="7bd27213-c5c7-42b6-8a13-2ecb0db40824" providerId="ADAL" clId="{F04A9018-78E7-4F00-B2D4-43850408D2FD}" dt="2023-02-22T07:32:38.869" v="11039" actId="1076"/>
          <ac:spMkLst>
            <pc:docMk/>
            <pc:sldMk cId="2522203345" sldId="309"/>
            <ac:spMk id="11" creationId="{61204AD8-4AEA-EFB1-F1B0-DB02DC42E42F}"/>
          </ac:spMkLst>
        </pc:spChg>
        <pc:spChg chg="add mod">
          <ac:chgData name="Pap Gergely" userId="7bd27213-c5c7-42b6-8a13-2ecb0db40824" providerId="ADAL" clId="{F04A9018-78E7-4F00-B2D4-43850408D2FD}" dt="2023-02-22T07:32:26.298" v="11036" actId="1076"/>
          <ac:spMkLst>
            <pc:docMk/>
            <pc:sldMk cId="2522203345" sldId="309"/>
            <ac:spMk id="12" creationId="{78436109-9AB0-1368-9D90-C87AE154C953}"/>
          </ac:spMkLst>
        </pc:spChg>
        <pc:spChg chg="add del mod">
          <ac:chgData name="Pap Gergely" userId="7bd27213-c5c7-42b6-8a13-2ecb0db40824" providerId="ADAL" clId="{F04A9018-78E7-4F00-B2D4-43850408D2FD}" dt="2023-02-22T07:34:49.236" v="11068" actId="478"/>
          <ac:spMkLst>
            <pc:docMk/>
            <pc:sldMk cId="2522203345" sldId="309"/>
            <ac:spMk id="13" creationId="{0B645279-AB54-6AAE-106A-1E3342F0F921}"/>
          </ac:spMkLst>
        </pc:spChg>
        <pc:spChg chg="add mod">
          <ac:chgData name="Pap Gergely" userId="7bd27213-c5c7-42b6-8a13-2ecb0db40824" providerId="ADAL" clId="{F04A9018-78E7-4F00-B2D4-43850408D2FD}" dt="2023-02-22T07:32:42.922" v="11040" actId="1076"/>
          <ac:spMkLst>
            <pc:docMk/>
            <pc:sldMk cId="2522203345" sldId="309"/>
            <ac:spMk id="14" creationId="{3A69F633-6DC2-0B31-CBF7-E1E095D4F517}"/>
          </ac:spMkLst>
        </pc:spChg>
        <pc:spChg chg="add mod">
          <ac:chgData name="Pap Gergely" userId="7bd27213-c5c7-42b6-8a13-2ecb0db40824" providerId="ADAL" clId="{F04A9018-78E7-4F00-B2D4-43850408D2FD}" dt="2023-02-22T07:33:21.166" v="11053" actId="1076"/>
          <ac:spMkLst>
            <pc:docMk/>
            <pc:sldMk cId="2522203345" sldId="309"/>
            <ac:spMk id="15" creationId="{0A775061-1E68-7EC2-55FC-CC0D169A4992}"/>
          </ac:spMkLst>
        </pc:spChg>
        <pc:spChg chg="add mod">
          <ac:chgData name="Pap Gergely" userId="7bd27213-c5c7-42b6-8a13-2ecb0db40824" providerId="ADAL" clId="{F04A9018-78E7-4F00-B2D4-43850408D2FD}" dt="2023-02-22T07:33:56.953" v="11056" actId="13822"/>
          <ac:spMkLst>
            <pc:docMk/>
            <pc:sldMk cId="2522203345" sldId="309"/>
            <ac:spMk id="16" creationId="{A63531F5-A339-DEFA-AB2C-A9CB72BC0E9E}"/>
          </ac:spMkLst>
        </pc:spChg>
        <pc:spChg chg="add del mod">
          <ac:chgData name="Pap Gergely" userId="7bd27213-c5c7-42b6-8a13-2ecb0db40824" providerId="ADAL" clId="{F04A9018-78E7-4F00-B2D4-43850408D2FD}" dt="2023-02-22T07:34:24.763" v="11061" actId="478"/>
          <ac:spMkLst>
            <pc:docMk/>
            <pc:sldMk cId="2522203345" sldId="309"/>
            <ac:spMk id="17" creationId="{BE4511B6-250B-4D61-6622-F1ECBC6FA9C1}"/>
          </ac:spMkLst>
        </pc:spChg>
        <pc:spChg chg="add mod">
          <ac:chgData name="Pap Gergely" userId="7bd27213-c5c7-42b6-8a13-2ecb0db40824" providerId="ADAL" clId="{F04A9018-78E7-4F00-B2D4-43850408D2FD}" dt="2023-02-22T07:34:42.550" v="11067" actId="1076"/>
          <ac:spMkLst>
            <pc:docMk/>
            <pc:sldMk cId="2522203345" sldId="309"/>
            <ac:spMk id="18" creationId="{831485EC-5E7A-A7F8-32BC-35ECA163D3E1}"/>
          </ac:spMkLst>
        </pc:spChg>
        <pc:spChg chg="add mod">
          <ac:chgData name="Pap Gergely" userId="7bd27213-c5c7-42b6-8a13-2ecb0db40824" providerId="ADAL" clId="{F04A9018-78E7-4F00-B2D4-43850408D2FD}" dt="2023-02-22T07:36:40.800" v="11089" actId="14100"/>
          <ac:spMkLst>
            <pc:docMk/>
            <pc:sldMk cId="2522203345" sldId="309"/>
            <ac:spMk id="24" creationId="{592B0FDB-7417-8324-3E5A-0DA392CCFA90}"/>
          </ac:spMkLst>
        </pc:spChg>
        <pc:spChg chg="add del mod">
          <ac:chgData name="Pap Gergely" userId="7bd27213-c5c7-42b6-8a13-2ecb0db40824" providerId="ADAL" clId="{F04A9018-78E7-4F00-B2D4-43850408D2FD}" dt="2023-02-22T07:36:15.326" v="11081" actId="478"/>
          <ac:spMkLst>
            <pc:docMk/>
            <pc:sldMk cId="2522203345" sldId="309"/>
            <ac:spMk id="25" creationId="{9B38446C-9BEE-F391-9DF7-FCF01E7E71BB}"/>
          </ac:spMkLst>
        </pc:spChg>
        <pc:spChg chg="add mod">
          <ac:chgData name="Pap Gergely" userId="7bd27213-c5c7-42b6-8a13-2ecb0db40824" providerId="ADAL" clId="{F04A9018-78E7-4F00-B2D4-43850408D2FD}" dt="2023-02-22T07:37:51.202" v="11099" actId="20577"/>
          <ac:spMkLst>
            <pc:docMk/>
            <pc:sldMk cId="2522203345" sldId="309"/>
            <ac:spMk id="26" creationId="{035F0C3F-3376-D21B-3229-86FCF4E2E8BD}"/>
          </ac:spMkLst>
        </pc:spChg>
        <pc:spChg chg="add mod">
          <ac:chgData name="Pap Gergely" userId="7bd27213-c5c7-42b6-8a13-2ecb0db40824" providerId="ADAL" clId="{F04A9018-78E7-4F00-B2D4-43850408D2FD}" dt="2023-02-22T07:37:10.316" v="11097" actId="14100"/>
          <ac:spMkLst>
            <pc:docMk/>
            <pc:sldMk cId="2522203345" sldId="309"/>
            <ac:spMk id="27" creationId="{297A0911-5A1E-E5CD-5F86-1A2D5CD39643}"/>
          </ac:spMkLst>
        </pc:spChg>
        <pc:cxnChg chg="add del mod">
          <ac:chgData name="Pap Gergely" userId="7bd27213-c5c7-42b6-8a13-2ecb0db40824" providerId="ADAL" clId="{F04A9018-78E7-4F00-B2D4-43850408D2FD}" dt="2023-02-22T07:36:03.467" v="11078" actId="478"/>
          <ac:cxnSpMkLst>
            <pc:docMk/>
            <pc:sldMk cId="2522203345" sldId="309"/>
            <ac:cxnSpMk id="20" creationId="{914FEF3D-6BAC-188C-18EE-C37AD4FFE5C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0358105-7B97-491C-B05C-BA26E8E5E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2AFF9C6-329B-4B94-BBA6-7282F459FC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7B689D-958C-4413-97C1-DDABA35A59F5}" type="datetimeFigureOut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04AD204-CAE6-49B6-8FC9-AA6001AFD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8638850-A28F-427A-B2CB-A35B078C1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13196F8-BFE5-4E61-86F3-028A50023BE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59D968-794D-41DE-B8AC-6CCE53C7BA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A0963-028B-49F8-BC68-6C1CBD0EB3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9917D-378E-4DDF-B317-985F59D3D2D1}" type="datetimeFigureOut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D37A7C-09B4-4D55-B801-BD4678A14F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4D4F60-9903-4BAF-8A9C-C21150074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B4E27-BBA5-4AF4-B267-7A4699ADA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F579B-19A6-4377-BA6F-E7AC8AA09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8EB6EDA-DFA6-418C-A5D1-C315DB64770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>
            <a:extLst>
              <a:ext uri="{FF2B5EF4-FFF2-40B4-BE49-F238E27FC236}">
                <a16:creationId xmlns:a16="http://schemas.microsoft.com/office/drawing/2014/main" id="{C0EF53B0-4A86-4469-8B17-06762A962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Jegyzetek helye 2">
            <a:extLst>
              <a:ext uri="{FF2B5EF4-FFF2-40B4-BE49-F238E27FC236}">
                <a16:creationId xmlns:a16="http://schemas.microsoft.com/office/drawing/2014/main" id="{22AEAEB9-97E8-44F7-BBFE-EC2980390F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9220" name="Dia számának helye 3">
            <a:extLst>
              <a:ext uri="{FF2B5EF4-FFF2-40B4-BE49-F238E27FC236}">
                <a16:creationId xmlns:a16="http://schemas.microsoft.com/office/drawing/2014/main" id="{C7CE04A8-2B47-4130-82FF-044684BEF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8D706-FFCD-438D-BEA7-C9AE0CCC2D39}" type="slidenum">
              <a:rPr lang="hu-HU" altLang="hu-HU">
                <a:latin typeface="Calibri" panose="020F0502020204030204" pitchFamily="34" charset="0"/>
              </a:rPr>
              <a:pPr/>
              <a:t>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>
            <a:extLst>
              <a:ext uri="{FF2B5EF4-FFF2-40B4-BE49-F238E27FC236}">
                <a16:creationId xmlns:a16="http://schemas.microsoft.com/office/drawing/2014/main" id="{9CB3BD8D-2951-46EA-BFF6-C66558B0E3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>
            <a:extLst>
              <a:ext uri="{FF2B5EF4-FFF2-40B4-BE49-F238E27FC236}">
                <a16:creationId xmlns:a16="http://schemas.microsoft.com/office/drawing/2014/main" id="{D0FB31E2-F6E0-4F19-94A9-161655DB8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3316" name="Dia számának helye 3">
            <a:extLst>
              <a:ext uri="{FF2B5EF4-FFF2-40B4-BE49-F238E27FC236}">
                <a16:creationId xmlns:a16="http://schemas.microsoft.com/office/drawing/2014/main" id="{CE43082B-383E-4FD8-91A3-55ACABBDF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B21BE3-977A-484C-9A9E-4BC33EBA0024}" type="slidenum">
              <a:rPr lang="hu-HU" altLang="hu-HU">
                <a:latin typeface="Calibri" panose="020F0502020204030204" pitchFamily="34" charset="0"/>
              </a:rPr>
              <a:pPr/>
              <a:t>4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>
            <a:extLst>
              <a:ext uri="{FF2B5EF4-FFF2-40B4-BE49-F238E27FC236}">
                <a16:creationId xmlns:a16="http://schemas.microsoft.com/office/drawing/2014/main" id="{42FEFC71-E81D-4EAA-A991-710001DF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80B6-96DD-46E0-B59A-6654221AB5BF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5" name="Élőláb helye 18">
            <a:extLst>
              <a:ext uri="{FF2B5EF4-FFF2-40B4-BE49-F238E27FC236}">
                <a16:creationId xmlns:a16="http://schemas.microsoft.com/office/drawing/2014/main" id="{D6097D66-402B-4F04-A56A-0BC0A46A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>
            <a:extLst>
              <a:ext uri="{FF2B5EF4-FFF2-40B4-BE49-F238E27FC236}">
                <a16:creationId xmlns:a16="http://schemas.microsoft.com/office/drawing/2014/main" id="{3472ADBD-068D-459F-A9A6-7272661C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098891A-641C-4CDC-82D6-31472D6BB5E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848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E76FE321-5925-4B0F-BACC-29D9645A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A19F-BB08-4C88-AA3A-9307644D12A2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3A304667-2AD6-4C19-8980-908952F4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611B4ED2-7DB3-4EE5-8D28-58262DF9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11EC4-5F54-4B79-807D-0E4443CEF2D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37548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F33C8898-2575-48EE-A7E9-AE15BB4E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6BBC-5717-4552-A307-8A50C00DA671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E5305B08-183F-41DB-9918-53094EC7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F5E33393-9ADD-49AF-B2C7-A2574FAD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B0686-7BB2-4EE4-A1F2-B6E145D2410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00602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95830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524176F2-0AEF-49EC-9013-C5410DF8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075D-F999-41C6-8A8E-F1F106C0922B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DCF191A1-2CB4-49C0-B414-8000F7AE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4EA5FFB4-57FA-408A-9AF9-26559312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AC76B-97CF-46B7-906A-780DC5F9A3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440759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F29C99-26CD-48E7-85F9-627254B1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34D9-99DB-4ECD-A297-1BB4BB182793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439489-8014-49A9-A2D2-94EECE44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9DB281-6805-4EEA-A987-572DD388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350EA27-6C9E-4DB1-A357-4E3C5FF898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888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4B372326-F647-4AD4-927B-AB74025A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D46C-F29B-4FAA-AE00-BADAB475270D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8A63B2D4-421D-4D3A-B6F0-2364121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45474293-D3EA-4E92-A8B7-06BF2867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600A9-7D80-445E-AB5B-7F287B9F39C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076979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C8CBEDDB-C4A7-4B8C-AA4E-FEF39CB3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5ABE-F093-4241-ADF5-9EB10DB9F937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CE4F7D41-ADC1-4EB7-856F-5EB094AC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F0EBEDD2-F105-4842-90F9-358AD6BF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BA1AA-6028-4EA4-86AD-1021AB1E543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540611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256D2FBD-921D-4BFE-B886-B291057B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B24E-3F5A-4052-9F30-054A0552E696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7504A700-20B6-4348-8E4B-277495CF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D9CAA3B5-D1F7-45C3-94FF-1C7A12F0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7785B-BB44-4F8D-8431-7E6D417CE42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485280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D0D7C582-5C58-4F11-B4FA-1B0C6869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20A4-8FF5-4732-932C-0375A326CC2D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62D4EE12-58B5-48E4-85C4-F76A486D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3BEF7248-CE56-4C93-9E84-F60D5397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9E43A-5AF3-48C6-8115-F77951054DD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0768255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C526BD03-1DBA-41B5-9A0B-B14D7A78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9614-2552-4059-9404-FB4AA91EA028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3EDF6A1B-65CA-4235-9DEA-8379E56B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9D5C8FD7-B3F4-4E95-B086-D81BD990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6D4FF-93C9-4189-AAD7-71C2D273D7D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850992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8091690A-720D-4A63-9AE5-9316D82030C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14">
            <a:extLst>
              <a:ext uri="{FF2B5EF4-FFF2-40B4-BE49-F238E27FC236}">
                <a16:creationId xmlns:a16="http://schemas.microsoft.com/office/drawing/2014/main" id="{40774BD5-3CEB-43C5-B0EC-E0BD80DC5D50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EF0A521E-5A79-4BFF-8791-C36E35E7791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0307F5B4-D23F-49C1-AE64-A5FFD3D4472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EE4B0D5B-7D84-4872-93A0-24300B1F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A220-606A-463C-9E0C-8AF12C8A7F86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D445C7D6-65E6-486A-A7E4-82D0427A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54F4CE01-D1D3-4785-8074-A7F86556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DA5276F-F7C0-4F0E-9B0E-B300702D20D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987132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6CF91824-DCB9-4BFD-8941-B340727BE25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19AD45AC-E453-4B47-9A35-BE63490A41B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4CF2A16D-EBBD-4435-B35A-16D8CAC1B0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A2F8944F-BA13-4746-B582-FB625ABD1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775EFAE7-C0A8-4723-9F46-10845A07B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4C7D7B-0F5B-444C-B1A2-691F204CF39F}" type="datetime1">
              <a:rPr lang="hu-HU"/>
              <a:pPr>
                <a:defRPr/>
              </a:pPr>
              <a:t>2023. 02. 22.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B89CB7B6-DFF7-4455-8084-DE0E57DB0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E2CA6B79-75A9-4C8D-9A1E-469D0A59B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70C13C17-C863-40B4-8A17-5A61B77F67B2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0FBD7FD5-0E40-412E-9E18-6CD5BEAD661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FA955407-0609-432E-A34F-42E4BF8D3BB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E606EE5C-CB99-4E2D-BA0C-E6BFB263852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23" r:id="rId2"/>
    <p:sldLayoutId id="2147484132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33" r:id="rId9"/>
    <p:sldLayoutId id="2147484129" r:id="rId10"/>
    <p:sldLayoutId id="2147484130" r:id="rId11"/>
    <p:sldLayoutId id="214748413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67F961-728B-4A93-A076-EF2DBBE7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6769100" cy="1439863"/>
          </a:xfrm>
        </p:spPr>
        <p:txBody>
          <a:bodyPr/>
          <a:lstStyle/>
          <a:p>
            <a:pPr>
              <a:defRPr/>
            </a:pPr>
            <a:r>
              <a:rPr lang="en-GB" altLang="hu-HU" dirty="0"/>
              <a:t>The perceptron neural model and its training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>
            <a:extLst>
              <a:ext uri="{FF2B5EF4-FFF2-40B4-BE49-F238E27FC236}">
                <a16:creationId xmlns:a16="http://schemas.microsoft.com/office/drawing/2014/main" id="{5950B203-1B30-4F38-B504-37F71BE9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cost function is the MSE loss functions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GB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 the neuron’s expected output value („target”)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GB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 the neuron’s observed output value („output”)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squared difference of </a:t>
            </a:r>
            <a:r>
              <a:rPr lang="en-GB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(t-o)</a:t>
            </a:r>
            <a:r>
              <a:rPr lang="en-GB" altLang="hu-H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Naturally, the cost value described above for all training examples is what we are interested in, so we average the cost/loss values over all entities in our training set D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be the Mean Squared Error, MSE:</a:t>
            </a: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not forget, that the variables of the cost function are the weights of the neuron, since the value of output </a:t>
            </a:r>
            <a:r>
              <a:rPr lang="en-GB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the </a:t>
            </a:r>
            <a:r>
              <a:rPr lang="en-GB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weight vector and the </a:t>
            </a:r>
            <a:r>
              <a:rPr lang="en-GB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vector (but the latter is fix, so we can only change the weights…)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>
            <a:extLst>
              <a:ext uri="{FF2B5EF4-FFF2-40B4-BE49-F238E27FC236}">
                <a16:creationId xmlns:a16="http://schemas.microsoft.com/office/drawing/2014/main" id="{60899BB9-CCFB-4196-8DA7-822762858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>
            <a:extLst>
              <a:ext uri="{FF2B5EF4-FFF2-40B4-BE49-F238E27FC236}">
                <a16:creationId xmlns:a16="http://schemas.microsoft.com/office/drawing/2014/main" id="{E99FBBCB-0191-499E-9743-ACB80955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20663"/>
            <a:ext cx="8257108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  <a:t>The Mean Squared Error (MSE) cost function</a:t>
            </a:r>
          </a:p>
        </p:txBody>
      </p:sp>
      <p:graphicFrame>
        <p:nvGraphicFramePr>
          <p:cNvPr id="18437" name="Object 11">
            <a:extLst>
              <a:ext uri="{FF2B5EF4-FFF2-40B4-BE49-F238E27FC236}">
                <a16:creationId xmlns:a16="http://schemas.microsoft.com/office/drawing/2014/main" id="{A0C94ED7-C70D-4526-97AB-9E19EB804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013573"/>
              </p:ext>
            </p:extLst>
          </p:nvPr>
        </p:nvGraphicFramePr>
        <p:xfrm>
          <a:off x="3492500" y="4581525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419100" progId="Equation.3">
                  <p:embed/>
                </p:oleObj>
              </mc:Choice>
              <mc:Fallback>
                <p:oleObj name="Equation" r:id="rId4" imgW="1422400" imgH="419100" progId="Equation.3">
                  <p:embed/>
                  <p:pic>
                    <p:nvPicPr>
                      <p:cNvPr id="18437" name="Object 11">
                        <a:extLst>
                          <a:ext uri="{FF2B5EF4-FFF2-40B4-BE49-F238E27FC236}">
                            <a16:creationId xmlns:a16="http://schemas.microsoft.com/office/drawing/2014/main" id="{A0C94ED7-C70D-4526-97AB-9E19EB804D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581525"/>
                        <a:ext cx="1727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1">
            <a:extLst>
              <a:ext uri="{FF2B5EF4-FFF2-40B4-BE49-F238E27FC236}">
                <a16:creationId xmlns:a16="http://schemas.microsoft.com/office/drawing/2014/main" id="{88BE62F7-6454-41B3-89DF-09DD98AD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84784"/>
            <a:ext cx="8353425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weight values are found by optimizing the cost function (in our case, minimization)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way, a machine learning problem is cast as an optimalization problem with many variables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Note, that while this method does work for neural networks, it is a more general solution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simple cases, the global optimum can be given by a solvable equation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algorithms are used in more complex cases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hardest cases, these iterative algorithms can not guarantee a global optimum, just a local one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of cost function optimization can solve cases, where the perceptron learning rule would fail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 is expandable from a single neuron to neural networks too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are going to use this instead of the perceptron learning rule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12" descr="szte_cimer.tif">
            <a:extLst>
              <a:ext uri="{FF2B5EF4-FFF2-40B4-BE49-F238E27FC236}">
                <a16:creationId xmlns:a16="http://schemas.microsoft.com/office/drawing/2014/main" id="{458C6377-B74C-4FDC-B021-A2C7210C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ím 8">
            <a:extLst>
              <a:ext uri="{FF2B5EF4-FFF2-40B4-BE49-F238E27FC236}">
                <a16:creationId xmlns:a16="http://schemas.microsoft.com/office/drawing/2014/main" id="{7C633C39-9B52-4CA2-87CA-13033E08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206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  <a:t>Training by cost function optimalization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1">
            <a:extLst>
              <a:ext uri="{FF2B5EF4-FFF2-40B4-BE49-F238E27FC236}">
                <a16:creationId xmlns:a16="http://schemas.microsoft.com/office/drawing/2014/main" id="{CB865988-D34D-4DA8-A9BA-58DB8A3D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8" y="1484784"/>
            <a:ext cx="8497887" cy="368776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general optimalization algorithm for multivariable functions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we want to minimize the 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</a:t>
            </a:r>
            <a:r>
              <a:rPr lang="en-GB" altLang="hu-H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multivariable function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derivate of the function(in multivariable case: its gradient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vector):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know, that this value is zero at the minimum point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should calculate the gradient and make it equal to zero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 in many practical scenarios the solution is too hard to solve formally</a:t>
            </a: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gradient descent algorithm is an easier solution: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Iteratively decreases the value of the cost function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steps in the direction of the steepest decrease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direction is determined by the vector of the gradient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2" descr="szte_cimer.tif">
            <a:extLst>
              <a:ext uri="{FF2B5EF4-FFF2-40B4-BE49-F238E27FC236}">
                <a16:creationId xmlns:a16="http://schemas.microsoft.com/office/drawing/2014/main" id="{F5E1FE12-7303-4013-B869-7BA47AC77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8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ím 8">
            <a:extLst>
              <a:ext uri="{FF2B5EF4-FFF2-40B4-BE49-F238E27FC236}">
                <a16:creationId xmlns:a16="http://schemas.microsoft.com/office/drawing/2014/main" id="{70FA005E-707C-4697-BBFE-53EAAA43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381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The “gradient descent” algorithm</a:t>
            </a:r>
          </a:p>
        </p:txBody>
      </p:sp>
      <p:pic>
        <p:nvPicPr>
          <p:cNvPr id="20485" name="Kép 1">
            <a:extLst>
              <a:ext uri="{FF2B5EF4-FFF2-40B4-BE49-F238E27FC236}">
                <a16:creationId xmlns:a16="http://schemas.microsoft.com/office/drawing/2014/main" id="{4607D014-623C-493E-90BD-834600DC4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140968"/>
            <a:ext cx="287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1">
            <a:extLst>
              <a:ext uri="{FF2B5EF4-FFF2-40B4-BE49-F238E27FC236}">
                <a16:creationId xmlns:a16="http://schemas.microsoft.com/office/drawing/2014/main" id="{90280EE9-8D43-4343-93FC-69E144AC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06" y="1700808"/>
            <a:ext cx="8383588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variation of the „Hill Climbing” algorithm for continuous functions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decide based on the derivative, which way to go on the loss surface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(„gradient based method”) – decrease through gradients: we will step in the opposite direction (compared to the gradient vector’s)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a random initialization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size is set heuristically („learn rate”) –more about this later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(we continue taking steps until we get stuck)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guarantees convergence to local optima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2" descr="szte_cimer.tif">
            <a:extLst>
              <a:ext uri="{FF2B5EF4-FFF2-40B4-BE49-F238E27FC236}">
                <a16:creationId xmlns:a16="http://schemas.microsoft.com/office/drawing/2014/main" id="{A397C2A4-9E4D-47EB-B5FA-89CAE24B9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8">
            <a:extLst>
              <a:ext uri="{FF2B5EF4-FFF2-40B4-BE49-F238E27FC236}">
                <a16:creationId xmlns:a16="http://schemas.microsoft.com/office/drawing/2014/main" id="{55E45BEC-4407-48BC-A9EE-13A203D5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000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The “gradient descent” algorithm(2)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E6C5A484-BBCB-473C-9FD9-90AB45A2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395654CB-8B65-4A15-BC00-3B122544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B97BAFF6-F18C-4BB8-99CD-BAD9E698B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2" name="Rectangle 12">
            <a:extLst>
              <a:ext uri="{FF2B5EF4-FFF2-40B4-BE49-F238E27FC236}">
                <a16:creationId xmlns:a16="http://schemas.microsoft.com/office/drawing/2014/main" id="{3CFD4FC3-979F-43DC-B97F-10C92F50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3" name="Rectangle 14">
            <a:extLst>
              <a:ext uri="{FF2B5EF4-FFF2-40B4-BE49-F238E27FC236}">
                <a16:creationId xmlns:a16="http://schemas.microsoft.com/office/drawing/2014/main" id="{65DB6323-9F7E-4634-9BD7-4A13A04F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1514" name="Picture 3">
            <a:extLst>
              <a:ext uri="{FF2B5EF4-FFF2-40B4-BE49-F238E27FC236}">
                <a16:creationId xmlns:a16="http://schemas.microsoft.com/office/drawing/2014/main" id="{79EDC6EF-2DF8-4825-9229-2787174E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663"/>
            <a:ext cx="3505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Kép 1">
            <a:extLst>
              <a:ext uri="{FF2B5EF4-FFF2-40B4-BE49-F238E27FC236}">
                <a16:creationId xmlns:a16="http://schemas.microsoft.com/office/drawing/2014/main" id="{298589BB-B8E8-4569-B86F-9A4F151FD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80" y="4708351"/>
            <a:ext cx="4953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1">
            <a:extLst>
              <a:ext uri="{FF2B5EF4-FFF2-40B4-BE49-F238E27FC236}">
                <a16:creationId xmlns:a16="http://schemas.microsoft.com/office/drawing/2014/main" id="{5DF9FC07-A93C-4DDB-ABEC-6C7EDAD3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353425" cy="4119562"/>
          </a:xfrm>
        </p:spPr>
        <p:txBody>
          <a:bodyPr/>
          <a:lstStyle/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2" descr="szte_cimer.tif">
            <a:extLst>
              <a:ext uri="{FF2B5EF4-FFF2-40B4-BE49-F238E27FC236}">
                <a16:creationId xmlns:a16="http://schemas.microsoft.com/office/drawing/2014/main" id="{68532F11-3510-4536-9F36-9E48A6A21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47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ím 8">
            <a:extLst>
              <a:ext uri="{FF2B5EF4-FFF2-40B4-BE49-F238E27FC236}">
                <a16:creationId xmlns:a16="http://schemas.microsoft.com/office/drawing/2014/main" id="{161051C9-6537-4A82-A0AC-FB5E0771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2079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400" dirty="0">
                <a:solidFill>
                  <a:schemeClr val="bg1">
                    <a:lumMod val="95000"/>
                  </a:schemeClr>
                </a:solidFill>
              </a:rPr>
              <a:t>Visualization of gradient descent</a:t>
            </a:r>
          </a:p>
        </p:txBody>
      </p:sp>
      <p:pic>
        <p:nvPicPr>
          <p:cNvPr id="22533" name="Kép 1">
            <a:extLst>
              <a:ext uri="{FF2B5EF4-FFF2-40B4-BE49-F238E27FC236}">
                <a16:creationId xmlns:a16="http://schemas.microsoft.com/office/drawing/2014/main" id="{361E0854-919D-4368-A3FD-B3EB3C497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66863"/>
            <a:ext cx="79438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szte_cimer.tif">
            <a:extLst>
              <a:ext uri="{FF2B5EF4-FFF2-40B4-BE49-F238E27FC236}">
                <a16:creationId xmlns:a16="http://schemas.microsoft.com/office/drawing/2014/main" id="{59BA4AD4-D92D-466C-829E-57F39BBAC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ím 8">
            <a:extLst>
              <a:ext uri="{FF2B5EF4-FFF2-40B4-BE49-F238E27FC236}">
                <a16:creationId xmlns:a16="http://schemas.microsoft.com/office/drawing/2014/main" id="{82B4B2B6-D9E3-461A-8A5A-4DEE74B9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19869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Gradient descent – iterative algorithm</a:t>
            </a:r>
          </a:p>
        </p:txBody>
      </p:sp>
      <p:pic>
        <p:nvPicPr>
          <p:cNvPr id="23556" name="Kép 1">
            <a:extLst>
              <a:ext uri="{FF2B5EF4-FFF2-40B4-BE49-F238E27FC236}">
                <a16:creationId xmlns:a16="http://schemas.microsoft.com/office/drawing/2014/main" id="{C918F135-982B-4212-A12A-98DD569DC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57338"/>
            <a:ext cx="70770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1">
            <a:extLst>
              <a:ext uri="{FF2B5EF4-FFF2-40B4-BE49-F238E27FC236}">
                <a16:creationId xmlns:a16="http://schemas.microsoft.com/office/drawing/2014/main" id="{F86F037A-1AC7-4EB7-A1A9-E1B2FAF5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46958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 can get stuck in local optima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learning rate is too small, the algorithm converges very slowly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learning rate is too big, it will not find the optimum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we will see heuristics on how to choose a good learning rate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2" descr="szte_cimer.tif">
            <a:extLst>
              <a:ext uri="{FF2B5EF4-FFF2-40B4-BE49-F238E27FC236}">
                <a16:creationId xmlns:a16="http://schemas.microsoft.com/office/drawing/2014/main" id="{1018DD74-342F-43C4-AC88-9B160B14B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ím 8">
            <a:extLst>
              <a:ext uri="{FF2B5EF4-FFF2-40B4-BE49-F238E27FC236}">
                <a16:creationId xmlns:a16="http://schemas.microsoft.com/office/drawing/2014/main" id="{AAE3B3CE-4665-417C-852C-2E1D5292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47650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Weak points of gradient descent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BD0FB30F-CC09-4F35-B291-2835803A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540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>
            <a:extLst>
              <a:ext uri="{FF2B5EF4-FFF2-40B4-BE49-F238E27FC236}">
                <a16:creationId xmlns:a16="http://schemas.microsoft.com/office/drawing/2014/main" id="{8239BD2A-C8A1-423F-A919-4CFB1814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68863"/>
            <a:ext cx="38163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1">
            <a:extLst>
              <a:ext uri="{FF2B5EF4-FFF2-40B4-BE49-F238E27FC236}">
                <a16:creationId xmlns:a16="http://schemas.microsoft.com/office/drawing/2014/main" id="{9A4CF859-3715-4F20-A7C2-57BDD9FE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628775"/>
            <a:ext cx="8929117" cy="46958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model’s (model = value of parameters) error is generally defined by the sum of the cost function computer over all training examples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the off-line or „batch” version of the algorithm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algorithm’s on-line or semi-batch version can be used too – when the data is divided into batches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the error is calculated using only one example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(on-line), or on a couple (batch) of examples and then we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the model parameters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variation is the stochastic gradient descent (SGD):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in every iteration the error is calculated using a different subset of examples, in every step a slightly different version of the original cost function is being optimized (because that is defined over </a:t>
            </a:r>
            <a:r>
              <a:rPr lang="en-GB" altLang="hu-H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entities)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introduces a small amount of randomness into the method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this does not hurt in practice, quite the opposite, it helps to avoid local optima and results in a faster convergence</a:t>
            </a:r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12" descr="szte_cimer.tif">
            <a:extLst>
              <a:ext uri="{FF2B5EF4-FFF2-40B4-BE49-F238E27FC236}">
                <a16:creationId xmlns:a16="http://schemas.microsoft.com/office/drawing/2014/main" id="{484A0D42-E89E-4AF3-88F2-5B5B50C68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39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ím 8">
            <a:extLst>
              <a:ext uri="{FF2B5EF4-FFF2-40B4-BE49-F238E27FC236}">
                <a16:creationId xmlns:a16="http://schemas.microsoft.com/office/drawing/2014/main" id="{01F058D4-C414-4810-9F41-46453053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587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Variants of gradient descent</a:t>
            </a: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106A95FC-2FB7-4438-9806-A8554FF1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13100"/>
            <a:ext cx="1019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1">
            <a:extLst>
              <a:ext uri="{FF2B5EF4-FFF2-40B4-BE49-F238E27FC236}">
                <a16:creationId xmlns:a16="http://schemas.microsoft.com/office/drawing/2014/main" id="{C4FF662A-DC3E-434B-83A6-DA3C46AE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train with gradient descent, one more thing needs to be solved: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only works with differentiable functions, but our activation function is a step function, it is not differentiable: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instead, which is very similar in shape: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sigmoid function is more widespread, (right hand side), which has the same shape, but its range is (-1,1) instead of (0,1)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of them are differentiable so there are no more obstacles, gradient based training can be applied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12" descr="szte_cimer.tif">
            <a:extLst>
              <a:ext uri="{FF2B5EF4-FFF2-40B4-BE49-F238E27FC236}">
                <a16:creationId xmlns:a16="http://schemas.microsoft.com/office/drawing/2014/main" id="{37FB9ADD-7686-41AD-8116-258129F0A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ím 8">
            <a:extLst>
              <a:ext uri="{FF2B5EF4-FFF2-40B4-BE49-F238E27FC236}">
                <a16:creationId xmlns:a16="http://schemas.microsoft.com/office/drawing/2014/main" id="{159D7C48-15DD-46E2-8C25-13061BFB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28600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The sigmoid activation function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7AA6A732-9655-4AD8-9568-9FE75F36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000DFF09-1AFE-44C4-8961-9672B3C3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1" name="Rectangle 11">
            <a:extLst>
              <a:ext uri="{FF2B5EF4-FFF2-40B4-BE49-F238E27FC236}">
                <a16:creationId xmlns:a16="http://schemas.microsoft.com/office/drawing/2014/main" id="{757C940D-BA93-40C5-9882-6D351661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2" name="Rectangle 12">
            <a:extLst>
              <a:ext uri="{FF2B5EF4-FFF2-40B4-BE49-F238E27FC236}">
                <a16:creationId xmlns:a16="http://schemas.microsoft.com/office/drawing/2014/main" id="{93AAB55D-664B-4703-BEE6-40CB7FC9C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3" name="Rectangle 14">
            <a:extLst>
              <a:ext uri="{FF2B5EF4-FFF2-40B4-BE49-F238E27FC236}">
                <a16:creationId xmlns:a16="http://schemas.microsoft.com/office/drawing/2014/main" id="{B2F60B3F-A585-483C-8FF0-75064E94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6634" name="Picture 4">
            <a:extLst>
              <a:ext uri="{FF2B5EF4-FFF2-40B4-BE49-F238E27FC236}">
                <a16:creationId xmlns:a16="http://schemas.microsoft.com/office/drawing/2014/main" id="{18E0556A-78D0-4B28-A449-8DFC6552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205288"/>
            <a:ext cx="30241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Kép 1">
            <a:extLst>
              <a:ext uri="{FF2B5EF4-FFF2-40B4-BE49-F238E27FC236}">
                <a16:creationId xmlns:a16="http://schemas.microsoft.com/office/drawing/2014/main" id="{3F80EDD3-E5B0-4A71-9656-F4099C20A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87663"/>
            <a:ext cx="2663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Kép 2">
            <a:extLst>
              <a:ext uri="{FF2B5EF4-FFF2-40B4-BE49-F238E27FC236}">
                <a16:creationId xmlns:a16="http://schemas.microsoft.com/office/drawing/2014/main" id="{AD229DEE-FD21-4419-9FB4-B227EBE74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4195763"/>
            <a:ext cx="2032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1">
            <a:extLst>
              <a:ext uri="{FF2B5EF4-FFF2-40B4-BE49-F238E27FC236}">
                <a16:creationId xmlns:a16="http://schemas.microsoft.com/office/drawing/2014/main" id="{4A583621-0CFB-41C4-9F29-1D4116A7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MSE cost function works for arbitrary real 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and 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values, and is not restricted to values of -1, 1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changing the step activation function, the neuron’s output can be extended from -1,1 to any value from the interval of (0,1)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– theoretically – we can use any number from (0,1) as the target values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dealing with continuous target values, the task is called regression, and not classification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sigmoid activation function restricts output values to the range of (0,1), for regression tasks a linear activation function (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f(x)=x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often used instead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12" descr="szte_cimer.tif">
            <a:extLst>
              <a:ext uri="{FF2B5EF4-FFF2-40B4-BE49-F238E27FC236}">
                <a16:creationId xmlns:a16="http://schemas.microsoft.com/office/drawing/2014/main" id="{0659FCEA-CF36-4879-A8DF-9514B0A1F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4763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ím 8">
            <a:extLst>
              <a:ext uri="{FF2B5EF4-FFF2-40B4-BE49-F238E27FC236}">
                <a16:creationId xmlns:a16="http://schemas.microsoft.com/office/drawing/2014/main" id="{E6F0B041-A576-447B-B8E9-302DECF1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5241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The sigmoid activation function (2)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779B7538-6647-496A-94B1-6E79D89F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5970E85A-EB8D-4EF3-B2BE-B618F488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5" name="Rectangle 11">
            <a:extLst>
              <a:ext uri="{FF2B5EF4-FFF2-40B4-BE49-F238E27FC236}">
                <a16:creationId xmlns:a16="http://schemas.microsoft.com/office/drawing/2014/main" id="{21560C83-3409-4A52-960B-019A4A85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6" name="Rectangle 12">
            <a:extLst>
              <a:ext uri="{FF2B5EF4-FFF2-40B4-BE49-F238E27FC236}">
                <a16:creationId xmlns:a16="http://schemas.microsoft.com/office/drawing/2014/main" id="{1B0B7962-2EAC-4BFD-822B-38E8F066D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7" name="Rectangle 14">
            <a:extLst>
              <a:ext uri="{FF2B5EF4-FFF2-40B4-BE49-F238E27FC236}">
                <a16:creationId xmlns:a16="http://schemas.microsoft.com/office/drawing/2014/main" id="{0D9C5671-9585-4FF0-B826-8F1E80E5F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13B4625E-BD60-4A5E-BADB-84F225BA1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353425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known neural model is the “perceptron”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Invented by Rosenblatt in1957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reasoned that a compelling similarity exists between the perceptron and real biological neurons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inputs – “dendrites”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output – “axon”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sum of excitations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(weighted) reaches a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threshold, the neuron fires,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elsewise it remains calm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neuron’s output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binary (in the original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model), this is facilitated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activation function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2" descr="szte_cimer.tif">
            <a:extLst>
              <a:ext uri="{FF2B5EF4-FFF2-40B4-BE49-F238E27FC236}">
                <a16:creationId xmlns:a16="http://schemas.microsoft.com/office/drawing/2014/main" id="{355BBA20-08D1-4ADE-BFCB-AF22F5DAF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2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ím 8">
            <a:extLst>
              <a:ext uri="{FF2B5EF4-FFF2-40B4-BE49-F238E27FC236}">
                <a16:creationId xmlns:a16="http://schemas.microsoft.com/office/drawing/2014/main" id="{60D7F55F-7C3D-4824-826E-ECA94698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The „perceptron” neural model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4492B5B9-C55E-4A4B-A110-386FADB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3284538"/>
            <a:ext cx="52847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2" name="Object 11">
            <a:extLst>
              <a:ext uri="{FF2B5EF4-FFF2-40B4-BE49-F238E27FC236}">
                <a16:creationId xmlns:a16="http://schemas.microsoft.com/office/drawing/2014/main" id="{E71317E3-80D7-4E0B-A1B3-D51B8C5BB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110030"/>
              </p:ext>
            </p:extLst>
          </p:nvPr>
        </p:nvGraphicFramePr>
        <p:xfrm>
          <a:off x="1908175" y="2276475"/>
          <a:ext cx="33401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700" imgH="1028700" progId="Equation.3">
                  <p:embed/>
                </p:oleObj>
              </mc:Choice>
              <mc:Fallback>
                <p:oleObj name="Equation" r:id="rId3" imgW="2806700" imgH="1028700" progId="Equation.3">
                  <p:embed/>
                  <p:pic>
                    <p:nvPicPr>
                      <p:cNvPr id="28682" name="Object 11">
                        <a:extLst>
                          <a:ext uri="{FF2B5EF4-FFF2-40B4-BE49-F238E27FC236}">
                            <a16:creationId xmlns:a16="http://schemas.microsoft.com/office/drawing/2014/main" id="{E71317E3-80D7-4E0B-A1B3-D51B8C5BB4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33401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Content Placeholder 11">
            <a:extLst>
              <a:ext uri="{FF2B5EF4-FFF2-40B4-BE49-F238E27FC236}">
                <a16:creationId xmlns:a16="http://schemas.microsoft.com/office/drawing/2014/main" id="{6A8AEE00-AE16-4AE1-BEAB-33249904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(sigmoid activation) neuron MSE loss function: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grouping these together, the dependence of E(w) from a concrete 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hu-HU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hu-H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observed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Differentiation: derivations using the chain rule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updates in every step: 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GB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small positive constant („learning rate”)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12" descr="szte_cimer.tif">
            <a:extLst>
              <a:ext uri="{FF2B5EF4-FFF2-40B4-BE49-F238E27FC236}">
                <a16:creationId xmlns:a16="http://schemas.microsoft.com/office/drawing/2014/main" id="{F20B35C7-D5E2-4CD4-A17B-61E092B77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ím 8">
            <a:extLst>
              <a:ext uri="{FF2B5EF4-FFF2-40B4-BE49-F238E27FC236}">
                <a16:creationId xmlns:a16="http://schemas.microsoft.com/office/drawing/2014/main" id="{2663A738-BC89-47BB-8C9A-5F60AEFD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810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  <a:t>Neuron training with the </a:t>
            </a:r>
            <a:br>
              <a:rPr lang="hu-HU" altLang="hu-HU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  <a:t>gradient descent algorithm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4DC1F517-D3DC-4716-A9D9-B8A26868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23EADECB-79A0-4298-B27A-D0653C4FF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79" name="Rectangle 11">
            <a:extLst>
              <a:ext uri="{FF2B5EF4-FFF2-40B4-BE49-F238E27FC236}">
                <a16:creationId xmlns:a16="http://schemas.microsoft.com/office/drawing/2014/main" id="{650F59C7-B744-4F8F-844D-E604F059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0" name="Rectangle 12">
            <a:extLst>
              <a:ext uri="{FF2B5EF4-FFF2-40B4-BE49-F238E27FC236}">
                <a16:creationId xmlns:a16="http://schemas.microsoft.com/office/drawing/2014/main" id="{0AF5ED70-DB55-4C4C-A0B7-FBE95720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1" name="Rectangle 14">
            <a:extLst>
              <a:ext uri="{FF2B5EF4-FFF2-40B4-BE49-F238E27FC236}">
                <a16:creationId xmlns:a16="http://schemas.microsoft.com/office/drawing/2014/main" id="{0FE37D0F-2414-4341-A76C-C7EECF93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3" name="Rectangle 6">
            <a:extLst>
              <a:ext uri="{FF2B5EF4-FFF2-40B4-BE49-F238E27FC236}">
                <a16:creationId xmlns:a16="http://schemas.microsoft.com/office/drawing/2014/main" id="{0C447694-DEE1-4822-A00E-AA42A481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graphicFrame>
        <p:nvGraphicFramePr>
          <p:cNvPr id="28684" name="Object 5">
            <a:extLst>
              <a:ext uri="{FF2B5EF4-FFF2-40B4-BE49-F238E27FC236}">
                <a16:creationId xmlns:a16="http://schemas.microsoft.com/office/drawing/2014/main" id="{13AF437D-C7F1-4ECD-98B2-78A419159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56546"/>
              </p:ext>
            </p:extLst>
          </p:nvPr>
        </p:nvGraphicFramePr>
        <p:xfrm>
          <a:off x="2700338" y="4868863"/>
          <a:ext cx="2497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31800" progId="Equation.3">
                  <p:embed/>
                </p:oleObj>
              </mc:Choice>
              <mc:Fallback>
                <p:oleObj name="Equation" r:id="rId6" imgW="2159000" imgH="431800" progId="Equation.3">
                  <p:embed/>
                  <p:pic>
                    <p:nvPicPr>
                      <p:cNvPr id="28684" name="Object 5">
                        <a:extLst>
                          <a:ext uri="{FF2B5EF4-FFF2-40B4-BE49-F238E27FC236}">
                            <a16:creationId xmlns:a16="http://schemas.microsoft.com/office/drawing/2014/main" id="{13AF437D-C7F1-4ECD-98B2-78A419159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2497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3A272827-ACE8-4EEE-93C5-813DBF65F6B2}"/>
              </a:ext>
            </a:extLst>
          </p:cNvPr>
          <p:cNvCxnSpPr/>
          <p:nvPr/>
        </p:nvCxnSpPr>
        <p:spPr>
          <a:xfrm>
            <a:off x="3708400" y="5300663"/>
            <a:ext cx="5032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4A27C681-1BDA-4547-AE22-B71DA8E0EFFF}"/>
              </a:ext>
            </a:extLst>
          </p:cNvPr>
          <p:cNvCxnSpPr/>
          <p:nvPr/>
        </p:nvCxnSpPr>
        <p:spPr>
          <a:xfrm>
            <a:off x="4284663" y="5300663"/>
            <a:ext cx="6477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ED3CC18F-E392-4FE5-82AD-D7C11D98CF95}"/>
              </a:ext>
            </a:extLst>
          </p:cNvPr>
          <p:cNvCxnSpPr>
            <a:cxnSpLocks/>
          </p:cNvCxnSpPr>
          <p:nvPr/>
        </p:nvCxnSpPr>
        <p:spPr>
          <a:xfrm>
            <a:off x="5003800" y="5300663"/>
            <a:ext cx="13652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60A6DC90-5231-41BF-A3B2-B45FB4CC42B5}"/>
              </a:ext>
            </a:extLst>
          </p:cNvPr>
          <p:cNvCxnSpPr/>
          <p:nvPr/>
        </p:nvCxnSpPr>
        <p:spPr>
          <a:xfrm>
            <a:off x="5248275" y="2492896"/>
            <a:ext cx="5048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8D0E531F-92E2-45AE-9834-554275F6E98A}"/>
              </a:ext>
            </a:extLst>
          </p:cNvPr>
          <p:cNvCxnSpPr/>
          <p:nvPr/>
        </p:nvCxnSpPr>
        <p:spPr>
          <a:xfrm>
            <a:off x="5364163" y="2924175"/>
            <a:ext cx="6477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65132764-8376-4859-AC32-8BF08D748FBC}"/>
              </a:ext>
            </a:extLst>
          </p:cNvPr>
          <p:cNvCxnSpPr>
            <a:cxnSpLocks/>
          </p:cNvCxnSpPr>
          <p:nvPr/>
        </p:nvCxnSpPr>
        <p:spPr>
          <a:xfrm>
            <a:off x="5310981" y="3213100"/>
            <a:ext cx="11668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Rectangle 8">
            <a:extLst>
              <a:ext uri="{FF2B5EF4-FFF2-40B4-BE49-F238E27FC236}">
                <a16:creationId xmlns:a16="http://schemas.microsoft.com/office/drawing/2014/main" id="{2BD85A4A-628C-4BAE-B23E-E3C97E0E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graphicFrame>
        <p:nvGraphicFramePr>
          <p:cNvPr id="28692" name="Object 7">
            <a:extLst>
              <a:ext uri="{FF2B5EF4-FFF2-40B4-BE49-F238E27FC236}">
                <a16:creationId xmlns:a16="http://schemas.microsoft.com/office/drawing/2014/main" id="{8BC76EDB-C2BD-41AC-9F70-89B1C6190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363758"/>
              </p:ext>
            </p:extLst>
          </p:nvPr>
        </p:nvGraphicFramePr>
        <p:xfrm>
          <a:off x="5003800" y="5516563"/>
          <a:ext cx="12239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900" imgH="431800" progId="Equation.3">
                  <p:embed/>
                </p:oleObj>
              </mc:Choice>
              <mc:Fallback>
                <p:oleObj name="Equation" r:id="rId8" imgW="977900" imgH="431800" progId="Equation.3">
                  <p:embed/>
                  <p:pic>
                    <p:nvPicPr>
                      <p:cNvPr id="28692" name="Object 7">
                        <a:extLst>
                          <a:ext uri="{FF2B5EF4-FFF2-40B4-BE49-F238E27FC236}">
                            <a16:creationId xmlns:a16="http://schemas.microsoft.com/office/drawing/2014/main" id="{8BC76EDB-C2BD-41AC-9F70-89B1C619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516563"/>
                        <a:ext cx="122396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61EA72-2C36-45DA-8790-17D151DF99A7}"/>
              </a:ext>
            </a:extLst>
          </p:cNvPr>
          <p:cNvSpPr/>
          <p:nvPr/>
        </p:nvSpPr>
        <p:spPr>
          <a:xfrm>
            <a:off x="3708400" y="2194549"/>
            <a:ext cx="1359149" cy="596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- Objective function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5D649E-02BF-4FE9-A011-5DA0DE20A17E}"/>
              </a:ext>
            </a:extLst>
          </p:cNvPr>
          <p:cNvSpPr/>
          <p:nvPr/>
        </p:nvSpPr>
        <p:spPr>
          <a:xfrm>
            <a:off x="3619329" y="2660781"/>
            <a:ext cx="1578146" cy="3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- activation function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29BA70-DCCF-4A86-8B89-DC9C8E8A5665}"/>
              </a:ext>
            </a:extLst>
          </p:cNvPr>
          <p:cNvSpPr/>
          <p:nvPr/>
        </p:nvSpPr>
        <p:spPr>
          <a:xfrm>
            <a:off x="3619329" y="3023667"/>
            <a:ext cx="1537289" cy="376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- Linear activation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1">
            <a:extLst>
              <a:ext uri="{FF2B5EF4-FFF2-40B4-BE49-F238E27FC236}">
                <a16:creationId xmlns:a16="http://schemas.microsoft.com/office/drawing/2014/main" id="{A34141E7-4899-4C1D-A5E2-FCAB97A29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linear activation function the MSE error surface is quadratic containing a single global optimum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gradient descent algorithm guarantees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that global optimum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the learning rate is being decreased with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– see later)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using sigmoid activation function the convexity of the error surface is not granted/assumed, so theory only guarantees finding a local optimum, but empirical results show that the algorithm still performs well</a:t>
            </a: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12" descr="szte_cimer.tif">
            <a:extLst>
              <a:ext uri="{FF2B5EF4-FFF2-40B4-BE49-F238E27FC236}">
                <a16:creationId xmlns:a16="http://schemas.microsoft.com/office/drawing/2014/main" id="{5EC51102-241A-4E48-8673-82EB4B60B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ím 8">
            <a:extLst>
              <a:ext uri="{FF2B5EF4-FFF2-40B4-BE49-F238E27FC236}">
                <a16:creationId xmlns:a16="http://schemas.microsoft.com/office/drawing/2014/main" id="{8C64A650-2179-40DE-850A-D034067C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9531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  <a:t>Neuron training with the </a:t>
            </a:r>
            <a:b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  <a:t>gradient descent algorithm (2)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F5A7EB01-5569-4A59-816F-13107A27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2" name="Rectangle 9">
            <a:extLst>
              <a:ext uri="{FF2B5EF4-FFF2-40B4-BE49-F238E27FC236}">
                <a16:creationId xmlns:a16="http://schemas.microsoft.com/office/drawing/2014/main" id="{57D6FCE4-01CE-4F30-B0AC-78B0C2F9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3" name="Rectangle 11">
            <a:extLst>
              <a:ext uri="{FF2B5EF4-FFF2-40B4-BE49-F238E27FC236}">
                <a16:creationId xmlns:a16="http://schemas.microsoft.com/office/drawing/2014/main" id="{7BD3107E-769F-4318-9075-3C7B59B61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4" name="Rectangle 12">
            <a:extLst>
              <a:ext uri="{FF2B5EF4-FFF2-40B4-BE49-F238E27FC236}">
                <a16:creationId xmlns:a16="http://schemas.microsoft.com/office/drawing/2014/main" id="{FBB6A9D7-24D6-495A-B873-F6EFEC33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5" name="Rectangle 14">
            <a:extLst>
              <a:ext uri="{FF2B5EF4-FFF2-40B4-BE49-F238E27FC236}">
                <a16:creationId xmlns:a16="http://schemas.microsoft.com/office/drawing/2014/main" id="{3E16AADB-92B6-407D-819D-AFDCAF89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6" name="Rectangle 6">
            <a:extLst>
              <a:ext uri="{FF2B5EF4-FFF2-40B4-BE49-F238E27FC236}">
                <a16:creationId xmlns:a16="http://schemas.microsoft.com/office/drawing/2014/main" id="{E29F7D33-9543-4C4C-899B-156F6204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7" name="Rectangle 8">
            <a:extLst>
              <a:ext uri="{FF2B5EF4-FFF2-40B4-BE49-F238E27FC236}">
                <a16:creationId xmlns:a16="http://schemas.microsoft.com/office/drawing/2014/main" id="{22A3624F-380B-4BF0-9FCE-55143A51F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9708" name="Kép 1">
            <a:extLst>
              <a:ext uri="{FF2B5EF4-FFF2-40B4-BE49-F238E27FC236}">
                <a16:creationId xmlns:a16="http://schemas.microsoft.com/office/drawing/2014/main" id="{D453FA8B-172A-44E2-B7F1-5FD5F051A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2025"/>
            <a:ext cx="25193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>
            <a:extLst>
              <a:ext uri="{FF2B5EF4-FFF2-40B4-BE49-F238E27FC236}">
                <a16:creationId xmlns:a16="http://schemas.microsoft.com/office/drawing/2014/main" id="{1B1E56F3-B2BF-4953-AFFD-EDC2A007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66" y="1484784"/>
            <a:ext cx="7633468" cy="1439863"/>
          </a:xfrm>
        </p:spPr>
        <p:txBody>
          <a:bodyPr/>
          <a:lstStyle/>
          <a:p>
            <a:r>
              <a:rPr lang="hu-HU" altLang="hu-HU" dirty="0" err="1">
                <a:solidFill>
                  <a:schemeClr val="bg1"/>
                </a:solidFill>
              </a:rPr>
              <a:t>Thank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you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for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your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attention</a:t>
            </a:r>
            <a:r>
              <a:rPr lang="hu-HU" altLang="hu-HU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0723" name="Szövegdoboz 6">
            <a:extLst>
              <a:ext uri="{FF2B5EF4-FFF2-40B4-BE49-F238E27FC236}">
                <a16:creationId xmlns:a16="http://schemas.microsoft.com/office/drawing/2014/main" id="{536A93B5-D501-4FA8-8EDC-33529990F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dirty="0"/>
              <a:t>A tananyag az EFOP-3.5.1-16-2017-00004 </a:t>
            </a:r>
          </a:p>
          <a:p>
            <a:r>
              <a:rPr lang="hu-HU" altLang="hu-HU" dirty="0"/>
              <a:t>pályázat támogatásával készült.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1">
            <a:extLst>
              <a:ext uri="{FF2B5EF4-FFF2-40B4-BE49-F238E27FC236}">
                <a16:creationId xmlns:a16="http://schemas.microsoft.com/office/drawing/2014/main" id="{0034AE59-492A-4B5E-9618-3E9A39C7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497441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inputs correspond to the x</a:t>
            </a:r>
            <a:r>
              <a:rPr lang="en-GB" altLang="hu-H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hu-HU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the connections are modelled by the w</a:t>
            </a:r>
            <a:r>
              <a:rPr lang="en-GB" altLang="hu-H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,..,w</a:t>
            </a:r>
            <a:r>
              <a:rPr lang="en-GB" altLang="hu-H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weights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there is an w</a:t>
            </a:r>
            <a:r>
              <a:rPr lang="en-GB" altLang="hu-H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“bias” parameter</a:t>
            </a: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excitatory signals reaching the neuron is called activation: </a:t>
            </a: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with fix x</a:t>
            </a:r>
            <a:r>
              <a:rPr lang="en-GB" altLang="hu-H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input: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activation </a:t>
            </a:r>
            <a:r>
              <a:rPr lang="en-GB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o(a)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is produced by the activation function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original model this was a simple step function:</a:t>
            </a: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model’s learnable parameters are the w</a:t>
            </a:r>
            <a:r>
              <a:rPr lang="en-GB" altLang="hu-H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,..,w</a:t>
            </a:r>
            <a:r>
              <a:rPr lang="en-GB" altLang="hu-H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weights</a:t>
            </a:r>
          </a:p>
        </p:txBody>
      </p:sp>
      <p:pic>
        <p:nvPicPr>
          <p:cNvPr id="11267" name="Picture 12" descr="szte_cimer.tif">
            <a:extLst>
              <a:ext uri="{FF2B5EF4-FFF2-40B4-BE49-F238E27FC236}">
                <a16:creationId xmlns:a16="http://schemas.microsoft.com/office/drawing/2014/main" id="{0C8430BA-C581-4EF2-A976-631938DF4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ím 8">
            <a:extLst>
              <a:ext uri="{FF2B5EF4-FFF2-40B4-BE49-F238E27FC236}">
                <a16:creationId xmlns:a16="http://schemas.microsoft.com/office/drawing/2014/main" id="{05CC5A5D-336E-46F6-946C-5C180F37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The perceptron’s mathematical </a:t>
            </a:r>
            <a:r>
              <a:rPr lang="en-GB" altLang="hu-HU" sz="4000" dirty="0" err="1">
                <a:solidFill>
                  <a:schemeClr val="bg1">
                    <a:lumMod val="95000"/>
                  </a:schemeClr>
                </a:solidFill>
              </a:rPr>
              <a:t>modell</a:t>
            </a:r>
            <a:endParaRPr lang="en-GB" altLang="hu-H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17D82FDC-4D5C-4EA9-A3CA-6CBBDB16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08174"/>
            <a:ext cx="6743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>
            <a:extLst>
              <a:ext uri="{FF2B5EF4-FFF2-40B4-BE49-F238E27FC236}">
                <a16:creationId xmlns:a16="http://schemas.microsoft.com/office/drawing/2014/main" id="{434A3CD1-CCDB-4C68-A563-A74DA8D4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564904"/>
            <a:ext cx="1285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>
            <a:extLst>
              <a:ext uri="{FF2B5EF4-FFF2-40B4-BE49-F238E27FC236}">
                <a16:creationId xmlns:a16="http://schemas.microsoft.com/office/drawing/2014/main" id="{3C4485ED-B1BA-48DD-BEAD-52A6E626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65" y="2921757"/>
            <a:ext cx="752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1">
            <a:extLst>
              <a:ext uri="{FF2B5EF4-FFF2-40B4-BE49-F238E27FC236}">
                <a16:creationId xmlns:a16="http://schemas.microsoft.com/office/drawing/2014/main" id="{306EBFA6-DFDE-45E9-BCFA-4E809C29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5692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Rosenblatt not only invented the perceptron model, he also described a simple training method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known as the „perceptron training rule”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separate to classes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expect -1 as output for one class, 1 for the other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perceptron training rule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algorithm (it iterates over the training examples, (multiple times if needed))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entity is correctly classified, the system does not modify anything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classification is false, the weights are adjusted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proved, that if the two categories are linearly separable, then this method will find a good solution in a finite amount of steps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it does not guarantee anything in the case of non-linear problems 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prefer other methods because of this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2" descr="szte_cimer.tif">
            <a:extLst>
              <a:ext uri="{FF2B5EF4-FFF2-40B4-BE49-F238E27FC236}">
                <a16:creationId xmlns:a16="http://schemas.microsoft.com/office/drawing/2014/main" id="{56D950CA-9527-4904-B8FD-4E955DF5A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1125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8">
            <a:extLst>
              <a:ext uri="{FF2B5EF4-FFF2-40B4-BE49-F238E27FC236}">
                <a16:creationId xmlns:a16="http://schemas.microsoft.com/office/drawing/2014/main" id="{E8435108-C114-41F0-AC59-EDFF6245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Training the perceptron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1">
            <a:extLst>
              <a:ext uri="{FF2B5EF4-FFF2-40B4-BE49-F238E27FC236}">
                <a16:creationId xmlns:a16="http://schemas.microsoft.com/office/drawing/2014/main" id="{D160A8EE-296F-4871-B209-BE7AF5E2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5407"/>
            <a:ext cx="8964488" cy="5661247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algorithm </a:t>
            </a:r>
            <a:b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by Rosenblatt: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Prove, that after modifying the weights, the activation changes in the right direction (for the given example) :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the activation’s change is decided by (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t-o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t=o, no change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t&lt;o, the activation decreases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t&gt;o, the activation increases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2" descr="szte_cimer.tif">
            <a:extLst>
              <a:ext uri="{FF2B5EF4-FFF2-40B4-BE49-F238E27FC236}">
                <a16:creationId xmlns:a16="http://schemas.microsoft.com/office/drawing/2014/main" id="{3AE0FF37-5722-4563-BEA4-EA5718FCC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ím 8">
            <a:extLst>
              <a:ext uri="{FF2B5EF4-FFF2-40B4-BE49-F238E27FC236}">
                <a16:creationId xmlns:a16="http://schemas.microsoft.com/office/drawing/2014/main" id="{AB7B2B23-AFB2-43D4-A5A4-31C7B19E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206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The perceptron training rule</a:t>
            </a:r>
          </a:p>
        </p:txBody>
      </p:sp>
      <p:pic>
        <p:nvPicPr>
          <p:cNvPr id="14342" name="Kép 2">
            <a:extLst>
              <a:ext uri="{FF2B5EF4-FFF2-40B4-BE49-F238E27FC236}">
                <a16:creationId xmlns:a16="http://schemas.microsoft.com/office/drawing/2014/main" id="{44D7B09B-B451-4E09-BAD8-204E0E4C5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437112"/>
            <a:ext cx="4775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Improving upon Rosenblatt&amp;#39;s perceptron | by Jean-Christophe B. Loiseau |  Towards Data Science">
            <a:extLst>
              <a:ext uri="{FF2B5EF4-FFF2-40B4-BE49-F238E27FC236}">
                <a16:creationId xmlns:a16="http://schemas.microsoft.com/office/drawing/2014/main" id="{606EDA74-0888-4F48-96E2-B20F81E2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93867"/>
            <a:ext cx="4882877" cy="26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2BE5ED7-D539-900F-CDE0-87AF15F0FED8}"/>
              </a:ext>
            </a:extLst>
          </p:cNvPr>
          <p:cNvSpPr/>
          <p:nvPr/>
        </p:nvSpPr>
        <p:spPr>
          <a:xfrm>
            <a:off x="539432" y="2830964"/>
            <a:ext cx="1080000" cy="10800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0.5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7095E-CD1A-4869-F0BB-41613BB0EBD8}"/>
              </a:ext>
            </a:extLst>
          </p:cNvPr>
          <p:cNvSpPr/>
          <p:nvPr/>
        </p:nvSpPr>
        <p:spPr>
          <a:xfrm>
            <a:off x="1079432" y="2002812"/>
            <a:ext cx="86409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W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3A45C-F9EF-3648-0970-809A071DF828}"/>
              </a:ext>
            </a:extLst>
          </p:cNvPr>
          <p:cNvSpPr/>
          <p:nvPr/>
        </p:nvSpPr>
        <p:spPr>
          <a:xfrm>
            <a:off x="3203728" y="2002812"/>
            <a:ext cx="86409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X</a:t>
            </a:r>
            <a:endParaRPr lang="en-GB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2FF8C9A-F5F1-D107-FB52-F9A4211C60BC}"/>
              </a:ext>
            </a:extLst>
          </p:cNvPr>
          <p:cNvSpPr/>
          <p:nvPr/>
        </p:nvSpPr>
        <p:spPr>
          <a:xfrm>
            <a:off x="2663728" y="2824738"/>
            <a:ext cx="1080000" cy="108000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10E08-C9FF-0630-93E9-2FE64DA22ABD}"/>
              </a:ext>
            </a:extLst>
          </p:cNvPr>
          <p:cNvSpPr txBox="1"/>
          <p:nvPr/>
        </p:nvSpPr>
        <p:spPr>
          <a:xfrm>
            <a:off x="2009535" y="318007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·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04AD8-4AEA-EFB1-F1B0-DB02DC42E42F}"/>
              </a:ext>
            </a:extLst>
          </p:cNvPr>
          <p:cNvSpPr/>
          <p:nvPr/>
        </p:nvSpPr>
        <p:spPr>
          <a:xfrm>
            <a:off x="5760072" y="2002812"/>
            <a:ext cx="86409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Ŷ</a:t>
            </a:r>
            <a:endParaRPr lang="en-GB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8436109-9AB0-1368-9D90-C87AE154C953}"/>
              </a:ext>
            </a:extLst>
          </p:cNvPr>
          <p:cNvSpPr/>
          <p:nvPr/>
        </p:nvSpPr>
        <p:spPr>
          <a:xfrm>
            <a:off x="5220072" y="2780928"/>
            <a:ext cx="1080000" cy="10800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0.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69F633-6DC2-0B31-CBF7-E1E095D4F517}"/>
              </a:ext>
            </a:extLst>
          </p:cNvPr>
          <p:cNvSpPr/>
          <p:nvPr/>
        </p:nvSpPr>
        <p:spPr>
          <a:xfrm>
            <a:off x="7812360" y="2002812"/>
            <a:ext cx="86409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Y</a:t>
            </a:r>
            <a:endParaRPr lang="en-GB" dirty="0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A775061-1E68-7EC2-55FC-CC0D169A4992}"/>
              </a:ext>
            </a:extLst>
          </p:cNvPr>
          <p:cNvSpPr/>
          <p:nvPr/>
        </p:nvSpPr>
        <p:spPr>
          <a:xfrm>
            <a:off x="6714208" y="1991526"/>
            <a:ext cx="1008112" cy="43204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63531F5-A339-DEFA-AB2C-A9CB72BC0E9E}"/>
              </a:ext>
            </a:extLst>
          </p:cNvPr>
          <p:cNvSpPr/>
          <p:nvPr/>
        </p:nvSpPr>
        <p:spPr>
          <a:xfrm>
            <a:off x="3959752" y="3220722"/>
            <a:ext cx="1044296" cy="288032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831485EC-5E7A-A7F8-32BC-35ECA163D3E1}"/>
              </a:ext>
            </a:extLst>
          </p:cNvPr>
          <p:cNvSpPr/>
          <p:nvPr/>
        </p:nvSpPr>
        <p:spPr>
          <a:xfrm>
            <a:off x="7704408" y="2780928"/>
            <a:ext cx="1080000" cy="10800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  <a:endParaRPr lang="en-GB" dirty="0"/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592B0FDB-7417-8324-3E5A-0DA392CCFA90}"/>
              </a:ext>
            </a:extLst>
          </p:cNvPr>
          <p:cNvSpPr/>
          <p:nvPr/>
        </p:nvSpPr>
        <p:spPr>
          <a:xfrm rot="10800000">
            <a:off x="1511478" y="4000004"/>
            <a:ext cx="5706785" cy="2093292"/>
          </a:xfrm>
          <a:prstGeom prst="bentArrow">
            <a:avLst>
              <a:gd name="adj1" fmla="val 8316"/>
              <a:gd name="adj2" fmla="val 12958"/>
              <a:gd name="adj3" fmla="val 26517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035F0C3F-3376-D21B-3229-86FCF4E2E8BD}"/>
              </a:ext>
            </a:extLst>
          </p:cNvPr>
          <p:cNvSpPr/>
          <p:nvPr/>
        </p:nvSpPr>
        <p:spPr>
          <a:xfrm>
            <a:off x="230244" y="5250160"/>
            <a:ext cx="1080000" cy="10800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0.3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7A0911-5A1E-E5CD-5F86-1A2D5CD39643}"/>
              </a:ext>
            </a:extLst>
          </p:cNvPr>
          <p:cNvSpPr/>
          <p:nvPr/>
        </p:nvSpPr>
        <p:spPr>
          <a:xfrm>
            <a:off x="770244" y="4422008"/>
            <a:ext cx="117328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W + </a:t>
            </a:r>
            <a:r>
              <a:rPr lang="hu-HU" dirty="0">
                <a:latin typeface="Segoe UI Symbol" panose="020B0502040204020203" pitchFamily="34" charset="0"/>
                <a:ea typeface="Segoe UI Symbol" panose="020B0502040204020203" pitchFamily="34" charset="0"/>
              </a:rPr>
              <a:t>∇</a:t>
            </a:r>
            <a:r>
              <a:rPr lang="hu-HU" dirty="0"/>
              <a:t>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20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1">
            <a:extLst>
              <a:ext uri="{FF2B5EF4-FFF2-40B4-BE49-F238E27FC236}">
                <a16:creationId xmlns:a16="http://schemas.microsoft.com/office/drawing/2014/main" id="{0F26A738-6311-4E54-820A-8FAF9585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            is an equation of a line (higher dimension: hyperplane)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neuron gives an activation value of 0 at the hyperplane defined by the weights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activation is positive on one side of the hyperplane, negative on the other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way the activation function outputs a value of 1 on one side and -1 on the other</a:t>
            </a:r>
          </a:p>
          <a:p>
            <a:pPr lvl="1" eaLnBrk="1" hangingPunct="1"/>
            <a:endParaRPr lang="en-GB" alt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 perceptron is capable to divide the 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into to parts along the hyperplane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 all, it can only separate the entities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two classes, if the are on different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sides of the hyperplane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perceptron learning rule only works (converges) in this case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2" descr="szte_cimer.tif">
            <a:extLst>
              <a:ext uri="{FF2B5EF4-FFF2-40B4-BE49-F238E27FC236}">
                <a16:creationId xmlns:a16="http://schemas.microsoft.com/office/drawing/2014/main" id="{9944FECF-3F13-471E-AC3E-BF90DB4EC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ím 8">
            <a:extLst>
              <a:ext uri="{FF2B5EF4-FFF2-40B4-BE49-F238E27FC236}">
                <a16:creationId xmlns:a16="http://schemas.microsoft.com/office/drawing/2014/main" id="{C5AD679D-E8A8-453E-82A2-344FCE8E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206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Interpreting the neuron’s output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D98B3177-04CD-46D5-B8CD-40D4EDE1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63" y="4292823"/>
            <a:ext cx="20780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7">
            <a:extLst>
              <a:ext uri="{FF2B5EF4-FFF2-40B4-BE49-F238E27FC236}">
                <a16:creationId xmlns:a16="http://schemas.microsoft.com/office/drawing/2014/main" id="{1AF212DD-8BDE-4A86-972F-383646139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24936"/>
              </p:ext>
            </p:extLst>
          </p:nvPr>
        </p:nvGraphicFramePr>
        <p:xfrm>
          <a:off x="1354138" y="1844675"/>
          <a:ext cx="8175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197" imgH="431613" progId="Equation.3">
                  <p:embed/>
                </p:oleObj>
              </mc:Choice>
              <mc:Fallback>
                <p:oleObj name="Equation" r:id="rId5" imgW="698197" imgH="431613" progId="Equation.3">
                  <p:embed/>
                  <p:pic>
                    <p:nvPicPr>
                      <p:cNvPr id="15366" name="Object 7">
                        <a:extLst>
                          <a:ext uri="{FF2B5EF4-FFF2-40B4-BE49-F238E27FC236}">
                            <a16:creationId xmlns:a16="http://schemas.microsoft.com/office/drawing/2014/main" id="{1AF212DD-8BDE-4A86-972F-383646139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844675"/>
                        <a:ext cx="8175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1">
            <a:extLst>
              <a:ext uri="{FF2B5EF4-FFF2-40B4-BE49-F238E27FC236}">
                <a16:creationId xmlns:a16="http://schemas.microsoft.com/office/drawing/2014/main" id="{F42BE453-CF8C-4A8A-ACDE-E797DCCC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by a line is a weak representational capability (ability to learn) in practice</a:t>
            </a:r>
            <a:b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 only a few real-world tasks can be solved with such simplicity…</a:t>
            </a:r>
          </a:p>
          <a:p>
            <a:pPr lvl="2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 the AND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operations can be learned, the XOR cannot:</a:t>
            </a:r>
          </a:p>
          <a:p>
            <a:pPr lvl="2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was shown by Minsky and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Papert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1969</a:t>
            </a:r>
          </a:p>
          <a:p>
            <a:pPr lvl="2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Because of this, the research of the neural-model was delayed until 1980 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(this was the first „AI winter”)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12" descr="szte_cimer.tif">
            <a:extLst>
              <a:ext uri="{FF2B5EF4-FFF2-40B4-BE49-F238E27FC236}">
                <a16:creationId xmlns:a16="http://schemas.microsoft.com/office/drawing/2014/main" id="{066DA328-F628-4E58-B201-8DEF84EC8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7303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ím 8">
            <a:extLst>
              <a:ext uri="{FF2B5EF4-FFF2-40B4-BE49-F238E27FC236}">
                <a16:creationId xmlns:a16="http://schemas.microsoft.com/office/drawing/2014/main" id="{D13ABFE4-FD3F-4DB8-A196-94A74909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03200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4000" dirty="0">
                <a:solidFill>
                  <a:schemeClr val="bg1">
                    <a:lumMod val="95000"/>
                  </a:schemeClr>
                </a:solidFill>
              </a:rPr>
              <a:t>Representational power of one neuron </a:t>
            </a:r>
          </a:p>
        </p:txBody>
      </p:sp>
      <p:pic>
        <p:nvPicPr>
          <p:cNvPr id="16389" name="Picture 9" descr="Képtalálat a következ&amp;odblac;re: „perceptron and or”">
            <a:extLst>
              <a:ext uri="{FF2B5EF4-FFF2-40B4-BE49-F238E27FC236}">
                <a16:creationId xmlns:a16="http://schemas.microsoft.com/office/drawing/2014/main" id="{45B726FC-4042-422F-B836-A4A28C04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57563"/>
            <a:ext cx="33305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>
            <a:extLst>
              <a:ext uri="{FF2B5EF4-FFF2-40B4-BE49-F238E27FC236}">
                <a16:creationId xmlns:a16="http://schemas.microsoft.com/office/drawing/2014/main" id="{603AF047-B0D3-401F-B975-7FCA192F5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777"/>
            <a:ext cx="8353425" cy="4911824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 classification can only be guaranteed with one neuron if the two categories are linearly separable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perceptron learning rule only works in this scenario too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be interested in classifications with a small error rate…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only a few points are on the wrong side…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find the linear classification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smallest error?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„small error” needs to be formalized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approaches such as this, we need to formalize (i.d., make it numerical) the error of the classifier by defining a function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function is called: cost function, loss function, objective function …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variables of the function are of course the weights of the neuron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12" descr="szte_cimer.tif">
            <a:extLst>
              <a:ext uri="{FF2B5EF4-FFF2-40B4-BE49-F238E27FC236}">
                <a16:creationId xmlns:a16="http://schemas.microsoft.com/office/drawing/2014/main" id="{0F57C8B0-8C17-4A63-B0CC-8A12EC46F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ím 8">
            <a:extLst>
              <a:ext uri="{FF2B5EF4-FFF2-40B4-BE49-F238E27FC236}">
                <a16:creationId xmlns:a16="http://schemas.microsoft.com/office/drawing/2014/main" id="{427E6072-0332-4296-991F-51D202C3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06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3600" dirty="0">
                <a:solidFill>
                  <a:schemeClr val="bg1">
                    <a:lumMod val="95000"/>
                  </a:schemeClr>
                </a:solidFill>
              </a:rPr>
              <a:t>Training by cost function optimalization</a:t>
            </a:r>
          </a:p>
        </p:txBody>
      </p:sp>
      <p:pic>
        <p:nvPicPr>
          <p:cNvPr id="17413" name="Kép 2">
            <a:extLst>
              <a:ext uri="{FF2B5EF4-FFF2-40B4-BE49-F238E27FC236}">
                <a16:creationId xmlns:a16="http://schemas.microsoft.com/office/drawing/2014/main" id="{1E30B90F-02AD-4753-90E9-4D215079F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11439"/>
            <a:ext cx="1628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17343</TotalTime>
  <Words>1893</Words>
  <Application>Microsoft Office PowerPoint</Application>
  <PresentationFormat>On-screen Show (4:3)</PresentationFormat>
  <Paragraphs>207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Constantia</vt:lpstr>
      <vt:lpstr>Segoe UI Symbol</vt:lpstr>
      <vt:lpstr>Times New Roman</vt:lpstr>
      <vt:lpstr>Wingdings 2</vt:lpstr>
      <vt:lpstr>Áramlás</vt:lpstr>
      <vt:lpstr>Equation</vt:lpstr>
      <vt:lpstr>The perceptron neural model and its training</vt:lpstr>
      <vt:lpstr>The „perceptron” neural model</vt:lpstr>
      <vt:lpstr>The perceptron’s mathematical modell</vt:lpstr>
      <vt:lpstr>Training the perceptron</vt:lpstr>
      <vt:lpstr>The perceptron training rule</vt:lpstr>
      <vt:lpstr>PowerPoint Presentation</vt:lpstr>
      <vt:lpstr>Interpreting the neuron’s output</vt:lpstr>
      <vt:lpstr>Representational power of one neuron </vt:lpstr>
      <vt:lpstr>Training by cost function optimalization</vt:lpstr>
      <vt:lpstr>The Mean Squared Error (MSE) cost function</vt:lpstr>
      <vt:lpstr>Training by cost function optimalization</vt:lpstr>
      <vt:lpstr>The “gradient descent” algorithm</vt:lpstr>
      <vt:lpstr>The “gradient descent” algorithm(2)</vt:lpstr>
      <vt:lpstr>Visualization of gradient descent</vt:lpstr>
      <vt:lpstr>Gradient descent – iterative algorithm</vt:lpstr>
      <vt:lpstr>Weak points of gradient descent</vt:lpstr>
      <vt:lpstr>Variants of gradient descent</vt:lpstr>
      <vt:lpstr>The sigmoid activation function</vt:lpstr>
      <vt:lpstr>The sigmoid activation function (2)</vt:lpstr>
      <vt:lpstr>Neuron training with the  gradient descent algorithm</vt:lpstr>
      <vt:lpstr>Neuron training with the  gradient descent algorithm (2)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Alexandra;Gergely Pap</dc:creator>
  <cp:lastModifiedBy>Pap Gergely</cp:lastModifiedBy>
  <cp:revision>675</cp:revision>
  <dcterms:created xsi:type="dcterms:W3CDTF">2011-08-30T15:18:14Z</dcterms:created>
  <dcterms:modified xsi:type="dcterms:W3CDTF">2023-02-22T07:38:11Z</dcterms:modified>
</cp:coreProperties>
</file>