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0" r:id="rId3"/>
    <p:sldId id="262" r:id="rId4"/>
    <p:sldId id="257" r:id="rId5"/>
    <p:sldId id="264" r:id="rId6"/>
    <p:sldId id="258" r:id="rId7"/>
    <p:sldId id="259" r:id="rId8"/>
    <p:sldId id="261" r:id="rId9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3807" autoAdjust="0"/>
  </p:normalViewPr>
  <p:slideViewPr>
    <p:cSldViewPr>
      <p:cViewPr varScale="1">
        <p:scale>
          <a:sx n="152" d="100"/>
          <a:sy n="152" d="100"/>
        </p:scale>
        <p:origin x="196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p Gergely" userId="7bd27213-c5c7-42b6-8a13-2ecb0db40824" providerId="ADAL" clId="{257392B4-B539-402B-AD60-77C3F102A93C}"/>
    <pc:docChg chg="undo redo custSel delSld modSld">
      <pc:chgData name="Pap Gergely" userId="7bd27213-c5c7-42b6-8a13-2ecb0db40824" providerId="ADAL" clId="{257392B4-B539-402B-AD60-77C3F102A93C}" dt="2023-02-08T13:03:44.059" v="2665" actId="478"/>
      <pc:docMkLst>
        <pc:docMk/>
      </pc:docMkLst>
      <pc:sldChg chg="del">
        <pc:chgData name="Pap Gergely" userId="7bd27213-c5c7-42b6-8a13-2ecb0db40824" providerId="ADAL" clId="{257392B4-B539-402B-AD60-77C3F102A93C}" dt="2022-02-08T16:07:07.537" v="0" actId="2696"/>
        <pc:sldMkLst>
          <pc:docMk/>
          <pc:sldMk cId="0" sldId="256"/>
        </pc:sldMkLst>
      </pc:sldChg>
      <pc:sldChg chg="modSp mod">
        <pc:chgData name="Pap Gergely" userId="7bd27213-c5c7-42b6-8a13-2ecb0db40824" providerId="ADAL" clId="{257392B4-B539-402B-AD60-77C3F102A93C}" dt="2023-02-06T14:45:28.731" v="2326" actId="20577"/>
        <pc:sldMkLst>
          <pc:docMk/>
          <pc:sldMk cId="0" sldId="257"/>
        </pc:sldMkLst>
        <pc:spChg chg="mod">
          <ac:chgData name="Pap Gergely" userId="7bd27213-c5c7-42b6-8a13-2ecb0db40824" providerId="ADAL" clId="{257392B4-B539-402B-AD60-77C3F102A93C}" dt="2023-02-06T14:45:28.731" v="2326" actId="20577"/>
          <ac:spMkLst>
            <pc:docMk/>
            <pc:sldMk cId="0" sldId="257"/>
            <ac:spMk id="10242" creationId="{E4E185BB-C8E5-4856-A807-E5FA61A29243}"/>
          </ac:spMkLst>
        </pc:spChg>
        <pc:spChg chg="mod">
          <ac:chgData name="Pap Gergely" userId="7bd27213-c5c7-42b6-8a13-2ecb0db40824" providerId="ADAL" clId="{257392B4-B539-402B-AD60-77C3F102A93C}" dt="2023-02-06T14:44:51.727" v="2315" actId="1035"/>
          <ac:spMkLst>
            <pc:docMk/>
            <pc:sldMk cId="0" sldId="257"/>
            <ac:spMk id="10243" creationId="{BA6D15BE-AC4E-451C-9A52-0BC704C31C6D}"/>
          </ac:spMkLst>
        </pc:spChg>
      </pc:sldChg>
      <pc:sldChg chg="modSp mod">
        <pc:chgData name="Pap Gergely" userId="7bd27213-c5c7-42b6-8a13-2ecb0db40824" providerId="ADAL" clId="{257392B4-B539-402B-AD60-77C3F102A93C}" dt="2023-02-06T14:48:14.974" v="2462" actId="20577"/>
        <pc:sldMkLst>
          <pc:docMk/>
          <pc:sldMk cId="0" sldId="258"/>
        </pc:sldMkLst>
        <pc:spChg chg="mod">
          <ac:chgData name="Pap Gergely" userId="7bd27213-c5c7-42b6-8a13-2ecb0db40824" providerId="ADAL" clId="{257392B4-B539-402B-AD60-77C3F102A93C}" dt="2023-02-06T14:48:14.974" v="2462" actId="20577"/>
          <ac:spMkLst>
            <pc:docMk/>
            <pc:sldMk cId="0" sldId="258"/>
            <ac:spMk id="12290" creationId="{904BBC02-EDA7-45FE-B3F7-FB0215EE80AD}"/>
          </ac:spMkLst>
        </pc:spChg>
        <pc:spChg chg="mod">
          <ac:chgData name="Pap Gergely" userId="7bd27213-c5c7-42b6-8a13-2ecb0db40824" providerId="ADAL" clId="{257392B4-B539-402B-AD60-77C3F102A93C}" dt="2022-02-08T19:23:07.872" v="1169" actId="20577"/>
          <ac:spMkLst>
            <pc:docMk/>
            <pc:sldMk cId="0" sldId="258"/>
            <ac:spMk id="12291" creationId="{635270C0-E0BE-4342-A72B-EBE957DD0CFA}"/>
          </ac:spMkLst>
        </pc:spChg>
      </pc:sldChg>
      <pc:sldChg chg="delSp modSp mod">
        <pc:chgData name="Pap Gergely" userId="7bd27213-c5c7-42b6-8a13-2ecb0db40824" providerId="ADAL" clId="{257392B4-B539-402B-AD60-77C3F102A93C}" dt="2023-02-08T13:03:44.059" v="2665" actId="478"/>
        <pc:sldMkLst>
          <pc:docMk/>
          <pc:sldMk cId="0" sldId="259"/>
        </pc:sldMkLst>
        <pc:spChg chg="mod">
          <ac:chgData name="Pap Gergely" userId="7bd27213-c5c7-42b6-8a13-2ecb0db40824" providerId="ADAL" clId="{257392B4-B539-402B-AD60-77C3F102A93C}" dt="2022-02-08T19:24:37.263" v="1341" actId="20577"/>
          <ac:spMkLst>
            <pc:docMk/>
            <pc:sldMk cId="0" sldId="259"/>
            <ac:spMk id="13315" creationId="{A43D3608-6753-4276-8169-126EEB51E739}"/>
          </ac:spMkLst>
        </pc:spChg>
        <pc:spChg chg="del">
          <ac:chgData name="Pap Gergely" userId="7bd27213-c5c7-42b6-8a13-2ecb0db40824" providerId="ADAL" clId="{257392B4-B539-402B-AD60-77C3F102A93C}" dt="2023-02-08T13:03:44.059" v="2665" actId="478"/>
          <ac:spMkLst>
            <pc:docMk/>
            <pc:sldMk cId="0" sldId="259"/>
            <ac:spMk id="13316" creationId="{71C21950-9823-4B6A-BBD7-98C34A68BD41}"/>
          </ac:spMkLst>
        </pc:spChg>
        <pc:spChg chg="del">
          <ac:chgData name="Pap Gergely" userId="7bd27213-c5c7-42b6-8a13-2ecb0db40824" providerId="ADAL" clId="{257392B4-B539-402B-AD60-77C3F102A93C}" dt="2023-02-08T13:03:43.332" v="2664" actId="478"/>
          <ac:spMkLst>
            <pc:docMk/>
            <pc:sldMk cId="0" sldId="259"/>
            <ac:spMk id="13317" creationId="{97EBF9DB-3FB1-4BB6-BED0-0B8D830991CD}"/>
          </ac:spMkLst>
        </pc:spChg>
        <pc:spChg chg="del">
          <ac:chgData name="Pap Gergely" userId="7bd27213-c5c7-42b6-8a13-2ecb0db40824" providerId="ADAL" clId="{257392B4-B539-402B-AD60-77C3F102A93C}" dt="2023-02-08T13:03:37.028" v="2663" actId="478"/>
          <ac:spMkLst>
            <pc:docMk/>
            <pc:sldMk cId="0" sldId="259"/>
            <ac:spMk id="13318" creationId="{49607E6C-2AD4-43A3-A285-4C443F74FF30}"/>
          </ac:spMkLst>
        </pc:spChg>
        <pc:spChg chg="mod">
          <ac:chgData name="Pap Gergely" userId="7bd27213-c5c7-42b6-8a13-2ecb0db40824" providerId="ADAL" clId="{257392B4-B539-402B-AD60-77C3F102A93C}" dt="2023-02-08T13:03:27.420" v="2662" actId="20577"/>
          <ac:spMkLst>
            <pc:docMk/>
            <pc:sldMk cId="0" sldId="259"/>
            <ac:spMk id="14338" creationId="{8409E446-3D9A-4A7C-B373-566D3475839A}"/>
          </ac:spMkLst>
        </pc:spChg>
      </pc:sldChg>
      <pc:sldChg chg="addSp modSp mod">
        <pc:chgData name="Pap Gergely" userId="7bd27213-c5c7-42b6-8a13-2ecb0db40824" providerId="ADAL" clId="{257392B4-B539-402B-AD60-77C3F102A93C}" dt="2022-02-09T08:20:33.234" v="2262" actId="207"/>
        <pc:sldMkLst>
          <pc:docMk/>
          <pc:sldMk cId="0" sldId="260"/>
        </pc:sldMkLst>
        <pc:spChg chg="add mod">
          <ac:chgData name="Pap Gergely" userId="7bd27213-c5c7-42b6-8a13-2ecb0db40824" providerId="ADAL" clId="{257392B4-B539-402B-AD60-77C3F102A93C}" dt="2022-02-09T08:20:33.234" v="2262" actId="207"/>
          <ac:spMkLst>
            <pc:docMk/>
            <pc:sldMk cId="0" sldId="260"/>
            <ac:spMk id="2" creationId="{51E7B64C-E32D-4FE0-A420-C853080E1505}"/>
          </ac:spMkLst>
        </pc:spChg>
        <pc:spChg chg="mod">
          <ac:chgData name="Pap Gergely" userId="7bd27213-c5c7-42b6-8a13-2ecb0db40824" providerId="ADAL" clId="{257392B4-B539-402B-AD60-77C3F102A93C}" dt="2022-02-09T08:19:44.426" v="2259" actId="20577"/>
          <ac:spMkLst>
            <pc:docMk/>
            <pc:sldMk cId="0" sldId="260"/>
            <ac:spMk id="8194" creationId="{97CF6481-5071-45C5-8801-D4FECAE41835}"/>
          </ac:spMkLst>
        </pc:spChg>
        <pc:spChg chg="mod">
          <ac:chgData name="Pap Gergely" userId="7bd27213-c5c7-42b6-8a13-2ecb0db40824" providerId="ADAL" clId="{257392B4-B539-402B-AD60-77C3F102A93C}" dt="2022-02-08T16:07:11.428" v="7" actId="20577"/>
          <ac:spMkLst>
            <pc:docMk/>
            <pc:sldMk cId="0" sldId="260"/>
            <ac:spMk id="8195" creationId="{91A9FF66-B864-4731-833F-FF75C16906E2}"/>
          </ac:spMkLst>
        </pc:spChg>
      </pc:sldChg>
      <pc:sldChg chg="modSp mod">
        <pc:chgData name="Pap Gergely" userId="7bd27213-c5c7-42b6-8a13-2ecb0db40824" providerId="ADAL" clId="{257392B4-B539-402B-AD60-77C3F102A93C}" dt="2022-02-08T19:31:55.380" v="2046" actId="6549"/>
        <pc:sldMkLst>
          <pc:docMk/>
          <pc:sldMk cId="0" sldId="261"/>
        </pc:sldMkLst>
        <pc:spChg chg="mod">
          <ac:chgData name="Pap Gergely" userId="7bd27213-c5c7-42b6-8a13-2ecb0db40824" providerId="ADAL" clId="{257392B4-B539-402B-AD60-77C3F102A93C}" dt="2022-02-08T19:31:55.380" v="2046" actId="6549"/>
          <ac:spMkLst>
            <pc:docMk/>
            <pc:sldMk cId="0" sldId="261"/>
            <ac:spMk id="11266" creationId="{1929E017-0E2E-4811-AB46-4B7C3B10BB5C}"/>
          </ac:spMkLst>
        </pc:spChg>
        <pc:spChg chg="mod">
          <ac:chgData name="Pap Gergely" userId="7bd27213-c5c7-42b6-8a13-2ecb0db40824" providerId="ADAL" clId="{257392B4-B539-402B-AD60-77C3F102A93C}" dt="2022-02-08T19:30:31.661" v="1925" actId="20577"/>
          <ac:spMkLst>
            <pc:docMk/>
            <pc:sldMk cId="0" sldId="261"/>
            <ac:spMk id="14339" creationId="{5880FC6C-344C-43CB-B633-C8E3D1DF9B81}"/>
          </ac:spMkLst>
        </pc:spChg>
      </pc:sldChg>
      <pc:sldChg chg="addSp modSp mod">
        <pc:chgData name="Pap Gergely" userId="7bd27213-c5c7-42b6-8a13-2ecb0db40824" providerId="ADAL" clId="{257392B4-B539-402B-AD60-77C3F102A93C}" dt="2022-02-08T16:10:57.625" v="283" actId="1076"/>
        <pc:sldMkLst>
          <pc:docMk/>
          <pc:sldMk cId="0" sldId="262"/>
        </pc:sldMkLst>
        <pc:spChg chg="mod">
          <ac:chgData name="Pap Gergely" userId="7bd27213-c5c7-42b6-8a13-2ecb0db40824" providerId="ADAL" clId="{257392B4-B539-402B-AD60-77C3F102A93C}" dt="2022-02-08T16:09:30.758" v="277" actId="6549"/>
          <ac:spMkLst>
            <pc:docMk/>
            <pc:sldMk cId="0" sldId="262"/>
            <ac:spMk id="8194" creationId="{B336B983-6F12-4152-99AE-A24C153F40E9}"/>
          </ac:spMkLst>
        </pc:spChg>
        <pc:spChg chg="mod">
          <ac:chgData name="Pap Gergely" userId="7bd27213-c5c7-42b6-8a13-2ecb0db40824" providerId="ADAL" clId="{257392B4-B539-402B-AD60-77C3F102A93C}" dt="2022-02-08T16:07:41.643" v="35" actId="20577"/>
          <ac:spMkLst>
            <pc:docMk/>
            <pc:sldMk cId="0" sldId="262"/>
            <ac:spMk id="9219" creationId="{124D226F-78A0-4B70-B38F-DE3B57918521}"/>
          </ac:spMkLst>
        </pc:spChg>
        <pc:picChg chg="add mod">
          <ac:chgData name="Pap Gergely" userId="7bd27213-c5c7-42b6-8a13-2ecb0db40824" providerId="ADAL" clId="{257392B4-B539-402B-AD60-77C3F102A93C}" dt="2022-02-08T16:10:19.104" v="280" actId="1076"/>
          <ac:picMkLst>
            <pc:docMk/>
            <pc:sldMk cId="0" sldId="262"/>
            <ac:picMk id="3" creationId="{AD2F6FC7-CB7A-4AFF-8941-53C76ADFB384}"/>
          </ac:picMkLst>
        </pc:picChg>
        <pc:picChg chg="add mod">
          <ac:chgData name="Pap Gergely" userId="7bd27213-c5c7-42b6-8a13-2ecb0db40824" providerId="ADAL" clId="{257392B4-B539-402B-AD60-77C3F102A93C}" dt="2022-02-08T16:10:57.625" v="283" actId="1076"/>
          <ac:picMkLst>
            <pc:docMk/>
            <pc:sldMk cId="0" sldId="262"/>
            <ac:picMk id="5" creationId="{2A08BE01-44F5-4679-8F86-9FCFFE6ED4DB}"/>
          </ac:picMkLst>
        </pc:picChg>
      </pc:sldChg>
      <pc:sldChg chg="modSp mod">
        <pc:chgData name="Pap Gergely" userId="7bd27213-c5c7-42b6-8a13-2ecb0db40824" providerId="ADAL" clId="{257392B4-B539-402B-AD60-77C3F102A93C}" dt="2023-02-06T14:47:00.329" v="2340" actId="790"/>
        <pc:sldMkLst>
          <pc:docMk/>
          <pc:sldMk cId="0" sldId="264"/>
        </pc:sldMkLst>
        <pc:spChg chg="mod">
          <ac:chgData name="Pap Gergely" userId="7bd27213-c5c7-42b6-8a13-2ecb0db40824" providerId="ADAL" clId="{257392B4-B539-402B-AD60-77C3F102A93C}" dt="2023-02-06T14:47:00.329" v="2340" actId="790"/>
          <ac:spMkLst>
            <pc:docMk/>
            <pc:sldMk cId="0" sldId="264"/>
            <ac:spMk id="8194" creationId="{09564906-EF3F-48A0-A61C-57F0F5E58998}"/>
          </ac:spMkLst>
        </pc:spChg>
        <pc:spChg chg="mod">
          <ac:chgData name="Pap Gergely" userId="7bd27213-c5c7-42b6-8a13-2ecb0db40824" providerId="ADAL" clId="{257392B4-B539-402B-AD60-77C3F102A93C}" dt="2023-02-06T14:46:15.191" v="2328" actId="20577"/>
          <ac:spMkLst>
            <pc:docMk/>
            <pc:sldMk cId="0" sldId="264"/>
            <ac:spMk id="11267" creationId="{566AFFA3-47EE-425E-BB34-72B608B260DC}"/>
          </ac:spMkLst>
        </pc:spChg>
      </pc:sldChg>
      <pc:sldChg chg="addSp delSp modSp mod">
        <pc:chgData name="Pap Gergely" userId="7bd27213-c5c7-42b6-8a13-2ecb0db40824" providerId="ADAL" clId="{257392B4-B539-402B-AD60-77C3F102A93C}" dt="2023-02-06T14:43:52.336" v="2272" actId="20577"/>
        <pc:sldMkLst>
          <pc:docMk/>
          <pc:sldMk cId="0" sldId="265"/>
        </pc:sldMkLst>
        <pc:spChg chg="add mod">
          <ac:chgData name="Pap Gergely" userId="7bd27213-c5c7-42b6-8a13-2ecb0db40824" providerId="ADAL" clId="{257392B4-B539-402B-AD60-77C3F102A93C}" dt="2023-02-06T14:43:52.336" v="2272" actId="20577"/>
          <ac:spMkLst>
            <pc:docMk/>
            <pc:sldMk cId="0" sldId="265"/>
            <ac:spMk id="2" creationId="{CDDC918E-EF12-EFDC-31DF-EF67AC833E57}"/>
          </ac:spMkLst>
        </pc:spChg>
        <pc:spChg chg="del mod">
          <ac:chgData name="Pap Gergely" userId="7bd27213-c5c7-42b6-8a13-2ecb0db40824" providerId="ADAL" clId="{257392B4-B539-402B-AD60-77C3F102A93C}" dt="2022-02-09T08:08:44.188" v="2050" actId="478"/>
          <ac:spMkLst>
            <pc:docMk/>
            <pc:sldMk cId="0" sldId="265"/>
            <ac:spMk id="10" creationId="{3DECBEA4-402D-4226-824E-ED96D5616A2F}"/>
          </ac:spMkLst>
        </pc:spChg>
        <pc:spChg chg="mod">
          <ac:chgData name="Pap Gergely" userId="7bd27213-c5c7-42b6-8a13-2ecb0db40824" providerId="ADAL" clId="{257392B4-B539-402B-AD60-77C3F102A93C}" dt="2022-02-09T08:08:23.137" v="2048" actId="1076"/>
          <ac:spMkLst>
            <pc:docMk/>
            <pc:sldMk cId="0" sldId="265"/>
            <ac:spMk id="7172" creationId="{AD043E56-79C4-4E0B-A040-E9CD3DA35C29}"/>
          </ac:spMkLst>
        </pc:spChg>
        <pc:picChg chg="mod">
          <ac:chgData name="Pap Gergely" userId="7bd27213-c5c7-42b6-8a13-2ecb0db40824" providerId="ADAL" clId="{257392B4-B539-402B-AD60-77C3F102A93C}" dt="2022-02-09T08:08:23.137" v="2048" actId="1076"/>
          <ac:picMkLst>
            <pc:docMk/>
            <pc:sldMk cId="0" sldId="265"/>
            <ac:picMk id="7171" creationId="{04E017F8-CBB2-4B6E-B9A1-3E567222DEC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34C1596-1614-466D-9E21-3819990E4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3383B8E-1D93-462D-B5BF-7C5DAD681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796AFD3-CD29-4C42-8F49-E97F2E95B5E3}" type="datetimeFigureOut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DE2B825-2F54-47C9-90F9-ABAB02EB7A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BB8B822-0375-4DF6-82FF-5CE0398BC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379F0F-1B3F-4FE1-BE92-F180FA88C92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B26563-D425-4424-9BFB-5261FC16B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621D7-5B20-436E-B6FD-7631DA3971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A3C1D6-4DF7-4C59-8869-3AA443DFE1AE}" type="datetimeFigureOut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5723CB-0F24-4342-9B70-F493C5C52E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51420D-E3B0-4E54-A1D5-8111634F3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E1BA-C8CB-425B-971E-9F6FFB3E14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76665-4A09-4D24-96E5-CE2A564AB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DBA0C7-9BC2-4FD3-8651-7835AE4752C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>
            <a:extLst>
              <a:ext uri="{FF2B5EF4-FFF2-40B4-BE49-F238E27FC236}">
                <a16:creationId xmlns:a16="http://schemas.microsoft.com/office/drawing/2014/main" id="{7F305BDB-A9D0-45DC-8C18-BCC7D4FC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4ADE-1C97-4E95-BBCA-5155DB400B22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5" name="Élőláb helye 18">
            <a:extLst>
              <a:ext uri="{FF2B5EF4-FFF2-40B4-BE49-F238E27FC236}">
                <a16:creationId xmlns:a16="http://schemas.microsoft.com/office/drawing/2014/main" id="{A929503C-4D6C-4249-AA12-81BCDB12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>
            <a:extLst>
              <a:ext uri="{FF2B5EF4-FFF2-40B4-BE49-F238E27FC236}">
                <a16:creationId xmlns:a16="http://schemas.microsoft.com/office/drawing/2014/main" id="{138476B0-C401-4953-9CBA-9BC9BFE7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F22CCB9-3E50-4F30-AE35-9BEE51EF4F2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92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AD2F46F5-7BE4-4F74-A725-8954E99A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FFE0-0E7A-453B-ACD9-6E37161013DB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C438C86B-A37A-4899-94CC-88B5D113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3A21A036-1C93-47A5-BA20-76E92AB3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55E7-62D5-413E-9CDE-9A14F2E5AB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115169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D25BC093-19EB-4A5F-9FE8-F360757A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2AD5-543C-46AA-A070-691ADD9B6874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7A1715C2-40E2-4AB1-9E62-5064C3F9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477992D9-DCF8-4E38-B0B8-C1D235B7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AA11-306F-414B-83E5-8E1A4F0E15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37790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415A8BBA-1CD5-422D-87CC-3529D1F3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075-CC49-4130-A44A-FBCE2881A05D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CC27E724-570E-49A1-8BC4-7A459872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EC5E1AAA-2B84-4A65-B07D-5EB3412D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DF30-54A5-46CB-87A9-35C6AAE50F0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703587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46989-79F2-4C28-9CDE-9BCF9185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E4E4-3BFB-458B-B1D5-9F033799E55F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55CCCD-85FB-4697-BE1E-0896ACCF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C27228-40BA-4C1D-96BB-1CC9D10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CB47982-F240-447B-8A72-7C04026DF53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039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72FC9FB3-1310-430C-8065-E44F2049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ED24-34A4-44AC-853B-3817A0E4C4A3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E0D05852-E27C-49F1-AB6B-260C11F1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EF808497-D2BD-46F9-AD28-E5F2B969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AE3-AAE6-40F2-8419-8F4B6431BEC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697833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3D791434-8A35-48DA-94F6-144F5989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990B-907A-4B0A-8384-8095580D23A9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872A61C5-9997-4842-9E65-ACDCE133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97ED22ED-208D-416E-85CC-389DBF29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360D-7324-4D7D-BE6A-DCCDB190B3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696605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01CD2C60-0D07-4C0A-9E79-14F5656C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3476-4A8E-4458-A280-DF4F2BC3D6F2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A109CC89-4517-497B-97CA-3877B2C4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6EB23E72-B7FE-4F13-A0B0-F50F892B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6BE2-4654-4826-9ECC-121BE26C863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29598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48FF3830-1B54-4B8F-93FD-92528018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7574-D92C-4DAF-A34D-D4EB539F101C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32824DF9-285C-44AF-A242-0A80EDE1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DE7F2E59-58E2-4B6F-8ACC-A0867ACA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DF15-8900-4D66-BB38-B00351B43B5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580438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00C13898-E881-4E40-A3F7-CFAB1ACA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E63E-4941-4932-8D52-26535C666B77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4BFCF0A3-21D0-43F9-9648-ABDBAEEF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B3AAB1DB-5454-4D53-9491-885C78B3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DF1E-D5FE-40B5-B469-6F8EA3DBDD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151813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91C9DCB9-C84B-4B19-A3AB-886F65281B8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14">
            <a:extLst>
              <a:ext uri="{FF2B5EF4-FFF2-40B4-BE49-F238E27FC236}">
                <a16:creationId xmlns:a16="http://schemas.microsoft.com/office/drawing/2014/main" id="{2C2C3B7B-74C2-47AF-A894-E7C098903CAD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E07C0A06-986F-4D3D-A4B5-D0CFE4E50FB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7B6EB2E2-4E37-469E-A135-7FDF65DC41E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6F89C30E-B4AF-466E-9D8B-4C84051C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A1B8-97D9-4414-82CE-A9E6D68FB838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B8AFBD38-C389-471A-A4FF-D63BCC95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FD18ABE4-A3C1-412E-89FB-4E8CC1F3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D021-48D1-44B0-A593-933D9D2D49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903072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56A7D646-8AEC-48E0-AA0A-20B4CBBE46C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2A3E6B00-361A-44FA-9443-798AC41E63E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93D04141-8E38-4FC8-95C8-C11F29CC25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FEEF141C-C079-4E8E-8680-8A40DC77C7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A6991A99-EB5C-48B4-801C-981E1908B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FE3CBF-5124-4F4E-BC70-7483706F42CD}" type="datetime1">
              <a:rPr lang="hu-HU"/>
              <a:pPr>
                <a:defRPr/>
              </a:pPr>
              <a:t>2023. 02. 08.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0B215B36-5B7E-4EAC-A85B-E846766CA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CFC704DE-33D0-4438-8276-603B8EBAD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8E3B4D17-965A-4A0B-A0BD-CA633FF83B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82C64AD6-0CFD-4FDF-B7E8-BC510D5F986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626FFFEF-DCB0-4468-A007-E6ACFA7E8D4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3D820889-37BA-4B9F-94AA-4CCAFD5AB98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57" r:id="rId2"/>
    <p:sldLayoutId id="2147484266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7" r:id="rId9"/>
    <p:sldLayoutId id="2147484263" r:id="rId10"/>
    <p:sldLayoutId id="214748426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nf.u-szeged.hu/~papg/ann_engli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.u-szeged.hu/~toth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2" descr="szte_cimer.tif">
            <a:extLst>
              <a:ext uri="{FF2B5EF4-FFF2-40B4-BE49-F238E27FC236}">
                <a16:creationId xmlns:a16="http://schemas.microsoft.com/office/drawing/2014/main" id="{04E017F8-CBB2-4B6E-B9A1-3E5672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ím 8">
            <a:extLst>
              <a:ext uri="{FF2B5EF4-FFF2-40B4-BE49-F238E27FC236}">
                <a16:creationId xmlns:a16="http://schemas.microsoft.com/office/drawing/2014/main" id="{AD043E56-79C4-4E0B-A040-E9CD3DA3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1584325"/>
          </a:xfrm>
        </p:spPr>
        <p:txBody>
          <a:bodyPr/>
          <a:lstStyle/>
          <a:p>
            <a:pPr algn="ctr" eaLnBrk="1" hangingPunct="1"/>
            <a:r>
              <a:rPr lang="en-GB" altLang="hu-HU" sz="3200" dirty="0"/>
              <a:t>Artificial neural networks and their applications</a:t>
            </a:r>
            <a:br>
              <a:rPr lang="en-GB" altLang="hu-HU" sz="3200" dirty="0"/>
            </a:br>
            <a:br>
              <a:rPr lang="en-GB" altLang="hu-HU" sz="3200" dirty="0"/>
            </a:br>
            <a:r>
              <a:rPr lang="en-GB" altLang="hu-HU" sz="2400" dirty="0"/>
              <a:t>Introduction</a:t>
            </a:r>
            <a:endParaRPr lang="en-GB" altLang="hu-HU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C918E-EF12-EFDC-31DF-EF67AC833E57}"/>
              </a:ext>
            </a:extLst>
          </p:cNvPr>
          <p:cNvSpPr txBox="1"/>
          <p:nvPr/>
        </p:nvSpPr>
        <p:spPr>
          <a:xfrm>
            <a:off x="7308304" y="623731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2022/23/2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1">
            <a:extLst>
              <a:ext uri="{FF2B5EF4-FFF2-40B4-BE49-F238E27FC236}">
                <a16:creationId xmlns:a16="http://schemas.microsoft.com/office/drawing/2014/main" id="{97CF6481-5071-45C5-8801-D4FECAE4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 Gergely (papg@inf.u-szeged.hu)</a:t>
            </a:r>
          </a:p>
          <a:p>
            <a:pPr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sz="1400" b="0" i="0" u="none" strike="noStrike" dirty="0">
                <a:solidFill>
                  <a:srgbClr val="EB7F08"/>
                </a:solidFill>
                <a:effectLst/>
                <a:latin typeface="Open Sans" panose="020B0606030504020204" pitchFamily="34" charset="0"/>
                <a:hlinkClick r:id="rId2"/>
              </a:rPr>
              <a:t>http://www.inf.u-szeged.hu/~papg/ann_english/</a:t>
            </a: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Cím 8">
            <a:extLst>
              <a:ext uri="{FF2B5EF4-FFF2-40B4-BE49-F238E27FC236}">
                <a16:creationId xmlns:a16="http://schemas.microsoft.com/office/drawing/2014/main" id="{91A9FF66-B864-4731-833F-FF75C169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4B13BD1A-E60F-4416-BD73-89A833FC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8197" name="Rectangle 9">
            <a:extLst>
              <a:ext uri="{FF2B5EF4-FFF2-40B4-BE49-F238E27FC236}">
                <a16:creationId xmlns:a16="http://schemas.microsoft.com/office/drawing/2014/main" id="{3CA109BE-C640-4E72-98A4-7A150DD39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8198" name="Rectangle 11">
            <a:extLst>
              <a:ext uri="{FF2B5EF4-FFF2-40B4-BE49-F238E27FC236}">
                <a16:creationId xmlns:a16="http://schemas.microsoft.com/office/drawing/2014/main" id="{CC048098-EE10-4A3F-B18C-9539FBB30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8199" name="Picture 12" descr="szte_cimer.tif">
            <a:extLst>
              <a:ext uri="{FF2B5EF4-FFF2-40B4-BE49-F238E27FC236}">
                <a16:creationId xmlns:a16="http://schemas.microsoft.com/office/drawing/2014/main" id="{D885F2C3-126E-4B36-A94D-8788DCB7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E7B64C-E32D-4FE0-A420-C853080E1505}"/>
              </a:ext>
            </a:extLst>
          </p:cNvPr>
          <p:cNvSpPr txBox="1"/>
          <p:nvPr/>
        </p:nvSpPr>
        <p:spPr>
          <a:xfrm>
            <a:off x="0" y="59492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Course materials taken from and by the courtesy of L.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Tóth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and T.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Grósz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;</a:t>
            </a:r>
            <a:br>
              <a:rPr lang="en-GB" sz="1600" dirty="0"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en-GB" sz="1600" dirty="0">
                <a:latin typeface="FrankRuehl" panose="020E0503060101010101" pitchFamily="34" charset="-79"/>
                <a:cs typeface="FrankRuehl" panose="020E0503060101010101" pitchFamily="34" charset="-79"/>
                <a:hlinkClick r:id="rId4"/>
              </a:rPr>
              <a:t>https://www.inf.u-szeged.hu/~tothl/</a:t>
            </a:r>
            <a:r>
              <a:rPr lang="en-GB" sz="1600" dirty="0">
                <a:latin typeface="FrankRuehl" panose="020E0503060101010101" pitchFamily="34" charset="-79"/>
                <a:cs typeface="FrankRuehl" panose="020E0503060101010101" pitchFamily="34" charset="-79"/>
              </a:rPr>
              <a:t> - </a:t>
            </a:r>
            <a:r>
              <a:rPr lang="en-GB" sz="1600" b="0" i="0" u="none" strike="noStrike" dirty="0">
                <a:solidFill>
                  <a:srgbClr val="EB7F08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http://www.inf.u-szeged.hu/~groszt/index.php?id=teaching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1">
            <a:extLst>
              <a:ext uri="{FF2B5EF4-FFF2-40B4-BE49-F238E27FC236}">
                <a16:creationId xmlns:a16="http://schemas.microsoft.com/office/drawing/2014/main" id="{B336B983-6F12-4152-99AE-A24C153F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discipline of artificial intelligence, a subfield of machine learning. Its goal is to learn relationships from data. One of the most popular tasks of DL is image classification. (is it a cat or a dog in the picture?)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Cím 8">
            <a:extLst>
              <a:ext uri="{FF2B5EF4-FFF2-40B4-BE49-F238E27FC236}">
                <a16:creationId xmlns:a16="http://schemas.microsoft.com/office/drawing/2014/main" id="{124D226F-78A0-4B70-B38F-DE3B5791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tx1"/>
                </a:solidFill>
              </a:rPr>
              <a:t>What is Deep Learning?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68A88D66-719C-4BC1-90F6-3CA43CBDA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9221" name="Rectangle 9">
            <a:extLst>
              <a:ext uri="{FF2B5EF4-FFF2-40B4-BE49-F238E27FC236}">
                <a16:creationId xmlns:a16="http://schemas.microsoft.com/office/drawing/2014/main" id="{0DF5A217-49A2-4F00-8C53-FD057C3C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FBBF106A-4D36-4E43-9647-17C5F8CF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9223" name="Picture 12" descr="szte_cimer.tif">
            <a:extLst>
              <a:ext uri="{FF2B5EF4-FFF2-40B4-BE49-F238E27FC236}">
                <a16:creationId xmlns:a16="http://schemas.microsoft.com/office/drawing/2014/main" id="{43DAF51E-27BB-4A8B-B047-79C4E2A1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2F6FC7-CB7A-4AFF-8941-53C76ADF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47928"/>
            <a:ext cx="2254824" cy="1992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8BE01-44F5-4679-8F86-9FCFFE6ED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647927"/>
            <a:ext cx="2185655" cy="1992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E4E185BB-C8E5-4856-A807-E5FA61A2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machine learning definitions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Neuron, Neuronal Network, Deep Neural Network’s Structure, architecture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Neural Networks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functions</a:t>
            </a: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of overfitting, methods of regularization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Regressions, autoencoder networks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Neural Nets (CNN)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Networks(RNN, GRU, LSTM)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Learning, augmentation</a:t>
            </a:r>
          </a:p>
          <a:p>
            <a:pPr lvl="1" eaLnBrk="1" hangingPunct="1"/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(RBM, DBN)</a:t>
            </a:r>
          </a:p>
        </p:txBody>
      </p:sp>
      <p:sp>
        <p:nvSpPr>
          <p:cNvPr id="10243" name="Cím 8">
            <a:extLst>
              <a:ext uri="{FF2B5EF4-FFF2-40B4-BE49-F238E27FC236}">
                <a16:creationId xmlns:a16="http://schemas.microsoft.com/office/drawing/2014/main" id="{BA6D15BE-AC4E-451C-9A52-0BC704C3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tx1"/>
                </a:solidFill>
              </a:rPr>
              <a:t>Topics, syllabus (theory)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34D93B1D-AACC-44C0-B1DC-87757F0A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5" name="Rectangle 9">
            <a:extLst>
              <a:ext uri="{FF2B5EF4-FFF2-40B4-BE49-F238E27FC236}">
                <a16:creationId xmlns:a16="http://schemas.microsoft.com/office/drawing/2014/main" id="{A9498679-BCC0-4733-AFFE-F7CB360C4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0246" name="Rectangle 11">
            <a:extLst>
              <a:ext uri="{FF2B5EF4-FFF2-40B4-BE49-F238E27FC236}">
                <a16:creationId xmlns:a16="http://schemas.microsoft.com/office/drawing/2014/main" id="{974C5626-01D0-4E5F-9F49-880AE21B4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0247" name="Picture 12" descr="szte_cimer.tif">
            <a:extLst>
              <a:ext uri="{FF2B5EF4-FFF2-40B4-BE49-F238E27FC236}">
                <a16:creationId xmlns:a16="http://schemas.microsoft.com/office/drawing/2014/main" id="{04779E81-B7B4-4AF1-9731-5D135D4811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1">
            <a:extLst>
              <a:ext uri="{FF2B5EF4-FFF2-40B4-BE49-F238E27FC236}">
                <a16:creationId xmlns:a16="http://schemas.microsoft.com/office/drawing/2014/main" id="{09564906-EF3F-48A0-A61C-57F0F5E58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try to explain the theory in a way that makes the mathematical parts easy to understand. It could be useful to refresh one’s knowledge about: </a:t>
            </a:r>
          </a:p>
          <a:p>
            <a:pPr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GB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linear algebra (matrix, vector definitions)</a:t>
            </a:r>
          </a:p>
          <a:p>
            <a:pPr lvl="1" eaLnBrk="1" hangingPunct="1">
              <a:defRPr/>
            </a:pPr>
            <a:r>
              <a:rPr lang="en-GB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basic probability theory</a:t>
            </a:r>
          </a:p>
          <a:p>
            <a:pPr lvl="1" eaLnBrk="1" hangingPunct="1">
              <a:defRPr/>
            </a:pPr>
            <a:endParaRPr lang="en-GB" alt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practical part of coding will be in python. In the beginning of the course, I will give a short introduction to python, some coding experience is needed (not necessarily in python)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en-GB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Cím 8">
            <a:extLst>
              <a:ext uri="{FF2B5EF4-FFF2-40B4-BE49-F238E27FC236}">
                <a16:creationId xmlns:a16="http://schemas.microsoft.com/office/drawing/2014/main" id="{566AFFA3-47EE-425E-BB34-72B608B2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5171"/>
            <a:ext cx="8229600" cy="12144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tx1"/>
                </a:solidFill>
              </a:rPr>
              <a:t>Precognition (prerequisites) </a:t>
            </a:r>
            <a:br>
              <a:rPr lang="en-GB" altLang="hu-HU" sz="3600" dirty="0">
                <a:solidFill>
                  <a:schemeClr val="tx1"/>
                </a:solidFill>
              </a:rPr>
            </a:br>
            <a:endParaRPr lang="en-GB" altLang="hu-HU" sz="3600" dirty="0">
              <a:solidFill>
                <a:schemeClr val="tx1"/>
              </a:solidFill>
            </a:endParaRP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5D5030BA-4C65-4FEA-84F7-9CB60F5DC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69" name="Rectangle 9">
            <a:extLst>
              <a:ext uri="{FF2B5EF4-FFF2-40B4-BE49-F238E27FC236}">
                <a16:creationId xmlns:a16="http://schemas.microsoft.com/office/drawing/2014/main" id="{65DC009D-F626-4CEC-9502-0571E0F0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1270" name="Rectangle 11">
            <a:extLst>
              <a:ext uri="{FF2B5EF4-FFF2-40B4-BE49-F238E27FC236}">
                <a16:creationId xmlns:a16="http://schemas.microsoft.com/office/drawing/2014/main" id="{1DE324F5-221F-4F9A-AE19-DA67F72DD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1271" name="Picture 12" descr="szte_cimer.tif">
            <a:extLst>
              <a:ext uri="{FF2B5EF4-FFF2-40B4-BE49-F238E27FC236}">
                <a16:creationId xmlns:a16="http://schemas.microsoft.com/office/drawing/2014/main" id="{6E744D1A-21BF-4B01-823E-68F20106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1">
            <a:extLst>
              <a:ext uri="{FF2B5EF4-FFF2-40B4-BE49-F238E27FC236}">
                <a16:creationId xmlns:a16="http://schemas.microsoft.com/office/drawing/2014/main" id="{904BBC02-EDA7-45FE-B3F7-FB0215EE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basics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Colaboratory usage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introduction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Neuron, artificial neural network, deep networks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networks, optimization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functions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Overfitting, regularization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Regression, autoencoder models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CNN, augmentation, transfer learning</a:t>
            </a:r>
          </a:p>
          <a:p>
            <a:pPr eaLnBrk="1" hangingPunct="1"/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RNN, LSTM, natural language processing</a:t>
            </a:r>
          </a:p>
          <a:p>
            <a:pPr lvl="1" eaLnBrk="1" hangingPunct="1"/>
            <a:r>
              <a:rPr lang="en-GB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(RBM, DBN)</a:t>
            </a: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if we have time at the end of the course</a:t>
            </a:r>
          </a:p>
        </p:txBody>
      </p:sp>
      <p:sp>
        <p:nvSpPr>
          <p:cNvPr id="12291" name="Cím 8">
            <a:extLst>
              <a:ext uri="{FF2B5EF4-FFF2-40B4-BE49-F238E27FC236}">
                <a16:creationId xmlns:a16="http://schemas.microsoft.com/office/drawing/2014/main" id="{635270C0-E0BE-4342-A72B-EBE957DD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588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tx1"/>
                </a:solidFill>
              </a:rPr>
              <a:t>Planned course materials </a:t>
            </a:r>
            <a:br>
              <a:rPr lang="en-GB" altLang="hu-HU" sz="3600" dirty="0">
                <a:solidFill>
                  <a:schemeClr val="tx1"/>
                </a:solidFill>
              </a:rPr>
            </a:br>
            <a:r>
              <a:rPr lang="en-GB" altLang="hu-HU" sz="3600" dirty="0">
                <a:solidFill>
                  <a:schemeClr val="tx1"/>
                </a:solidFill>
              </a:rPr>
              <a:t>(practice - coding)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3ED92FDD-DB40-42F3-83F3-574004E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3" name="Rectangle 9">
            <a:extLst>
              <a:ext uri="{FF2B5EF4-FFF2-40B4-BE49-F238E27FC236}">
                <a16:creationId xmlns:a16="http://schemas.microsoft.com/office/drawing/2014/main" id="{816F3161-529A-49EB-8A57-5A0905CE6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2294" name="Rectangle 11">
            <a:extLst>
              <a:ext uri="{FF2B5EF4-FFF2-40B4-BE49-F238E27FC236}">
                <a16:creationId xmlns:a16="http://schemas.microsoft.com/office/drawing/2014/main" id="{2E4FC609-6AD5-49C6-9566-94BF18DDC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2295" name="Picture 12" descr="szte_cimer.tif">
            <a:extLst>
              <a:ext uri="{FF2B5EF4-FFF2-40B4-BE49-F238E27FC236}">
                <a16:creationId xmlns:a16="http://schemas.microsoft.com/office/drawing/2014/main" id="{1E9BC7EA-70F0-4CFC-9BDC-2EA5EDF374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1">
            <a:extLst>
              <a:ext uri="{FF2B5EF4-FFF2-40B4-BE49-F238E27FC236}">
                <a16:creationId xmlns:a16="http://schemas.microsoft.com/office/drawing/2014/main" id="{8409E446-3D9A-4A7C-B373-566D34758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244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GB" b="1" dirty="0">
                <a:solidFill>
                  <a:srgbClr val="494949"/>
                </a:solidFill>
                <a:latin typeface="Open Sans" panose="020B0606030504020204" pitchFamily="34" charset="0"/>
              </a:rPr>
              <a:t>Practical part: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1st test: march 22. - Coospace (test-like questions, short essay parts)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2nd test: may 03. -  Coospace  (longer essay questions, coding tasks)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- the dates of the midterms might change, in that case I will notify you on CS</a:t>
            </a:r>
          </a:p>
          <a:p>
            <a:pPr>
              <a:lnSpc>
                <a:spcPct val="120000"/>
              </a:lnSpc>
              <a:defRPr/>
            </a:pPr>
            <a:r>
              <a:rPr lang="en-GB" b="1" dirty="0">
                <a:solidFill>
                  <a:srgbClr val="494949"/>
                </a:solidFill>
                <a:latin typeface="Open Sans" panose="020B0606030504020204" pitchFamily="34" charset="0"/>
              </a:rPr>
              <a:t>Points: </a:t>
            </a: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Tests are 10-10 points, the exam is 20 points. Minimum 10 points are required from midterms to be eligible for the exam.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At the end of the semester, there is an opportunity to write a test, which can substitute one of the other two written during the semester (in case of absence or unfortunate performance)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If the points from the two midterms are equal to or above 18, a mark of 5 will be offered.</a:t>
            </a:r>
          </a:p>
          <a:p>
            <a:pPr>
              <a:lnSpc>
                <a:spcPct val="120000"/>
              </a:lnSpc>
              <a:defRPr/>
            </a:pPr>
            <a:r>
              <a:rPr lang="en-GB" b="1" dirty="0">
                <a:solidFill>
                  <a:srgbClr val="494949"/>
                </a:solidFill>
                <a:latin typeface="Open Sans" panose="020B0606030504020204" pitchFamily="34" charset="0"/>
              </a:rPr>
              <a:t>Grades: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&lt; 19 : 1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20 – 24 : 2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25 – 29 : 3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30 – 35 : 4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36 – 40 : 5</a:t>
            </a:r>
          </a:p>
          <a:p>
            <a:pPr>
              <a:lnSpc>
                <a:spcPct val="120000"/>
              </a:lnSpc>
              <a:defRPr/>
            </a:pPr>
            <a:r>
              <a:rPr lang="en-GB" b="1" dirty="0">
                <a:solidFill>
                  <a:srgbClr val="494949"/>
                </a:solidFill>
                <a:latin typeface="Open Sans" panose="020B0606030504020204" pitchFamily="34" charset="0"/>
              </a:rPr>
              <a:t>Lecture exam:</a:t>
            </a:r>
            <a:b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</a:b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oral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>
                <a:solidFill>
                  <a:srgbClr val="494949"/>
                </a:solidFill>
                <a:latin typeface="Open Sans" panose="020B0606030504020204" pitchFamily="34" charset="0"/>
              </a:rPr>
              <a:t>Two random topics – both must be presented at an acceptable level: minimum 50%</a:t>
            </a:r>
          </a:p>
          <a:p>
            <a:pPr eaLnBrk="1" hangingPunct="1">
              <a:defRPr/>
            </a:pPr>
            <a:endParaRPr lang="en-GB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Cím 8">
            <a:extLst>
              <a:ext uri="{FF2B5EF4-FFF2-40B4-BE49-F238E27FC236}">
                <a16:creationId xmlns:a16="http://schemas.microsoft.com/office/drawing/2014/main" id="{A43D3608-6753-4276-8169-126EEB51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tx1"/>
                </a:solidFill>
              </a:rPr>
              <a:t>Requirements</a:t>
            </a:r>
          </a:p>
        </p:txBody>
      </p:sp>
      <p:pic>
        <p:nvPicPr>
          <p:cNvPr id="13319" name="Picture 12" descr="szte_cimer.tif">
            <a:extLst>
              <a:ext uri="{FF2B5EF4-FFF2-40B4-BE49-F238E27FC236}">
                <a16:creationId xmlns:a16="http://schemas.microsoft.com/office/drawing/2014/main" id="{5FA2AB96-96C8-4F20-8EDC-D392106F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1">
            <a:extLst>
              <a:ext uri="{FF2B5EF4-FFF2-40B4-BE49-F238E27FC236}">
                <a16:creationId xmlns:a16="http://schemas.microsoft.com/office/drawing/2014/main" id="{1929E017-0E2E-4811-AB46-4B7C3B10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4799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Lecture:</a:t>
            </a:r>
          </a:p>
          <a:p>
            <a:pPr lvl="1" eaLnBrk="1" hangingPunct="1">
              <a:defRPr/>
            </a:pPr>
            <a:r>
              <a:rPr lang="en-GB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Bishop: Neural Networks for Pattern Recognition</a:t>
            </a:r>
          </a:p>
          <a:p>
            <a:pPr lvl="1" eaLnBrk="1" hangingPunct="1">
              <a:defRPr/>
            </a:pPr>
            <a:r>
              <a:rPr lang="en-GB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 Goodfellow and </a:t>
            </a:r>
            <a:r>
              <a:rPr lang="en-GB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Yoshua</a:t>
            </a:r>
            <a:r>
              <a:rPr lang="en-GB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Bengio</a:t>
            </a:r>
            <a:r>
              <a:rPr lang="en-GB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Aaron Courville: Deep Learning</a:t>
            </a:r>
          </a:p>
          <a:p>
            <a:pPr lvl="1" eaLnBrk="1" hangingPunct="1">
              <a:defRPr/>
            </a:pPr>
            <a:r>
              <a:rPr lang="en-GB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https://www.deeplearningbook.org/</a:t>
            </a:r>
          </a:p>
          <a:p>
            <a:pPr lvl="1" eaLnBrk="1" hangingPunct="1">
              <a:defRPr/>
            </a:pPr>
            <a:r>
              <a:rPr lang="en-GB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with TensorFlow - Second Edition - Giancarlo Zaccone , Md. </a:t>
            </a:r>
            <a:r>
              <a:rPr lang="en-GB" alt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Rezaul</a:t>
            </a:r>
            <a:r>
              <a:rPr lang="en-GB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Karim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  <a:defRPr/>
            </a:pPr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 practice (</a:t>
            </a:r>
            <a:r>
              <a:rPr lang="en-GB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jupyter</a:t>
            </a:r>
            <a:r>
              <a:rPr lang="en-GB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notebooks): </a:t>
            </a:r>
          </a:p>
          <a:p>
            <a:pPr marL="547687" lvl="2" indent="-273050" eaLnBrk="1" hangingPunct="1">
              <a:buClr>
                <a:srgbClr val="0BD0D9"/>
              </a:buClr>
              <a:buSzPct val="95000"/>
              <a:defRPr/>
            </a:pP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Tensorflow\keras tutorials, medium or </a:t>
            </a:r>
            <a:r>
              <a:rPr lang="en-GB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towardsdatascience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blog posts, kaggle</a:t>
            </a:r>
          </a:p>
          <a:p>
            <a:pPr lvl="1" eaLnBrk="1" hangingPunct="1">
              <a:defRPr/>
            </a:pPr>
            <a:endParaRPr lang="en-GB" alt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ím 8">
            <a:extLst>
              <a:ext uri="{FF2B5EF4-FFF2-40B4-BE49-F238E27FC236}">
                <a16:creationId xmlns:a16="http://schemas.microsoft.com/office/drawing/2014/main" id="{5880FC6C-344C-43CB-B633-C8E3D1DF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720725"/>
            <a:ext cx="8229600" cy="566738"/>
          </a:xfrm>
        </p:spPr>
        <p:txBody>
          <a:bodyPr/>
          <a:lstStyle/>
          <a:p>
            <a:pPr algn="ctr" eaLnBrk="1" hangingPunct="1"/>
            <a:r>
              <a:rPr lang="en-GB" altLang="hu-HU" sz="3600" dirty="0">
                <a:solidFill>
                  <a:schemeClr val="tx1"/>
                </a:solidFill>
              </a:rPr>
              <a:t>Additional materials</a:t>
            </a: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7762BE9E-C972-4D5B-91E9-2C9525F0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1" name="Rectangle 9">
            <a:extLst>
              <a:ext uri="{FF2B5EF4-FFF2-40B4-BE49-F238E27FC236}">
                <a16:creationId xmlns:a16="http://schemas.microsoft.com/office/drawing/2014/main" id="{6063509F-36D2-425B-8B77-0D3967DA9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sp>
        <p:nvSpPr>
          <p:cNvPr id="14342" name="Rectangle 11">
            <a:extLst>
              <a:ext uri="{FF2B5EF4-FFF2-40B4-BE49-F238E27FC236}">
                <a16:creationId xmlns:a16="http://schemas.microsoft.com/office/drawing/2014/main" id="{BF4817A3-A709-4F45-8BDE-BB3EF8E11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hu-HU" dirty="0"/>
          </a:p>
        </p:txBody>
      </p:sp>
      <p:pic>
        <p:nvPicPr>
          <p:cNvPr id="14343" name="Picture 12" descr="szte_cimer.tif">
            <a:extLst>
              <a:ext uri="{FF2B5EF4-FFF2-40B4-BE49-F238E27FC236}">
                <a16:creationId xmlns:a16="http://schemas.microsoft.com/office/drawing/2014/main" id="{3E39EBFD-9E20-4851-AB44-C97DF7CD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15030</TotalTime>
  <Words>612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FrankRuehl</vt:lpstr>
      <vt:lpstr>Open Sans</vt:lpstr>
      <vt:lpstr>Times New Roman</vt:lpstr>
      <vt:lpstr>Wingdings 2</vt:lpstr>
      <vt:lpstr>Áramlás</vt:lpstr>
      <vt:lpstr>Artificial neural networks and their applications  Introduction</vt:lpstr>
      <vt:lpstr>Contact</vt:lpstr>
      <vt:lpstr>What is Deep Learning?</vt:lpstr>
      <vt:lpstr>Topics, syllabus (theory)</vt:lpstr>
      <vt:lpstr>Precognition (prerequisites)  </vt:lpstr>
      <vt:lpstr>Planned course materials  (practice - coding)</vt:lpstr>
      <vt:lpstr>Requirements</vt:lpstr>
      <vt:lpstr>Additional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Gergely Pap</dc:creator>
  <cp:keywords>ann_en</cp:keywords>
  <cp:lastModifiedBy>Pap Gergely</cp:lastModifiedBy>
  <cp:revision>667</cp:revision>
  <dcterms:created xsi:type="dcterms:W3CDTF">2011-08-30T15:18:14Z</dcterms:created>
  <dcterms:modified xsi:type="dcterms:W3CDTF">2023-02-08T13:04:18Z</dcterms:modified>
</cp:coreProperties>
</file>